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xml" ContentType="application/vnd.openxmlformats-officedocument.presentationml.slide+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3.xml" ContentType="application/vnd.openxmlformats-officedocument.presentationml.slideLayout+xml"/>
  <Override PartName="/ppt/notesSlides/notesSlide1.xml" ContentType="application/vnd.openxmlformats-officedocument.presentationml.notesSlide+xml"/>
  <Override PartName="/ppt/notesMasters/notesMaster1.xml" ContentType="application/vnd.openxmlformats-officedocument.presentationml.notes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docProps/core.xml" ContentType="application/vnd.openxmlformats-package.core-properties+xml"/>
  <Override PartName="/docProps/app.xml" ContentType="application/vnd.openxmlformats-officedocument.extended-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Override PartName="/customXml/itemProps4.xml" ContentType="application/vnd.openxmlformats-officedocument.customXml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
  </p:notesMasterIdLst>
  <p:sldIdLst>
    <p:sldId id="1764" r:id="rId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4" d="100"/>
          <a:sy n="114" d="100"/>
        </p:scale>
        <p:origin x="414"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customXml" Target="../customXml/item1.xml"/><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11" Type="http://schemas.openxmlformats.org/officeDocument/2006/relationships/customXml" Target="../customXml/item4.xml"/><Relationship Id="rId5" Type="http://schemas.openxmlformats.org/officeDocument/2006/relationships/viewProps" Target="viewProps.xml"/><Relationship Id="rId10" Type="http://schemas.openxmlformats.org/officeDocument/2006/relationships/customXml" Target="../customXml/item3.xml"/><Relationship Id="rId4" Type="http://schemas.openxmlformats.org/officeDocument/2006/relationships/presProps" Target="presProps.xml"/><Relationship Id="rId9" Type="http://schemas.openxmlformats.org/officeDocument/2006/relationships/customXml" Target="../customXml/item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2C51AFD-FDC0-4A0F-A623-A117A46CBA34}" type="datetimeFigureOut">
              <a:rPr lang="en-US" smtClean="0"/>
              <a:t>8/31/2020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C64AB2B-821A-470D-9456-A2A18476671A}" type="slidenum">
              <a:rPr lang="en-US" smtClean="0"/>
              <a:t>‹#›</a:t>
            </a:fld>
            <a:endParaRPr lang="en-US"/>
          </a:p>
        </p:txBody>
      </p:sp>
    </p:spTree>
    <p:extLst>
      <p:ext uri="{BB962C8B-B14F-4D97-AF65-F5344CB8AC3E}">
        <p14:creationId xmlns:p14="http://schemas.microsoft.com/office/powerpoint/2010/main" val="1216541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54050" y="1162050"/>
            <a:ext cx="5573713" cy="31369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1172261" rtl="0" eaLnBrk="1" fontAlgn="auto" latinLnBrk="0" hangingPunct="1">
              <a:lnSpc>
                <a:spcPct val="100000"/>
              </a:lnSpc>
              <a:spcBef>
                <a:spcPts val="0"/>
              </a:spcBef>
              <a:spcAft>
                <a:spcPts val="0"/>
              </a:spcAft>
              <a:buClrTx/>
              <a:buSzTx/>
              <a:buFontTx/>
              <a:buNone/>
              <a:tabLst/>
              <a:defRPr/>
            </a:pPr>
            <a:fld id="{5EE3F6CF-073A-4B4F-A2B7-08B9C7DBCB9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172261"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26374418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9" name="Picture 8"/>
          <p:cNvPicPr>
            <a:picLocks/>
          </p:cNvPicPr>
          <p:nvPr/>
        </p:nvPicPr>
        <p:blipFill rotWithShape="1">
          <a:blip r:embed="rId2">
            <a:extLst>
              <a:ext uri="{28A0092B-C50C-407E-A947-70E740481C1C}">
                <a14:useLocalDpi xmlns:a14="http://schemas.microsoft.com/office/drawing/2010/main" val="0"/>
              </a:ext>
            </a:extLst>
          </a:blip>
          <a:srcRect r="25490"/>
          <a:stretch/>
        </p:blipFill>
        <p:spPr>
          <a:xfrm>
            <a:off x="1" y="0"/>
            <a:ext cx="12192000" cy="6858000"/>
          </a:xfrm>
          <a:prstGeom prst="rect">
            <a:avLst/>
          </a:prstGeom>
        </p:spPr>
      </p:pic>
      <p:sp>
        <p:nvSpPr>
          <p:cNvPr id="2" name="Title 1"/>
          <p:cNvSpPr>
            <a:spLocks noGrp="1"/>
          </p:cNvSpPr>
          <p:nvPr>
            <p:ph type="ctrTitle"/>
          </p:nvPr>
        </p:nvSpPr>
        <p:spPr>
          <a:xfrm>
            <a:off x="1349941" y="2938387"/>
            <a:ext cx="7988613" cy="537931"/>
          </a:xfrm>
        </p:spPr>
        <p:txBody>
          <a:bodyPr wrap="none" anchor="t" anchorCtr="0">
            <a:noAutofit/>
          </a:bodyPr>
          <a:lstStyle>
            <a:lvl1pPr algn="l">
              <a:defRPr sz="2745">
                <a:solidFill>
                  <a:schemeClr val="bg1"/>
                </a:solidFill>
              </a:defRPr>
            </a:lvl1pPr>
          </a:lstStyle>
          <a:p>
            <a:r>
              <a:rPr lang="en-US"/>
              <a:t>Click to edit Master title style</a:t>
            </a:r>
          </a:p>
        </p:txBody>
      </p:sp>
      <p:sp>
        <p:nvSpPr>
          <p:cNvPr id="3" name="Subtitle 2"/>
          <p:cNvSpPr>
            <a:spLocks noGrp="1"/>
          </p:cNvSpPr>
          <p:nvPr>
            <p:ph type="subTitle" idx="1"/>
          </p:nvPr>
        </p:nvSpPr>
        <p:spPr>
          <a:xfrm>
            <a:off x="1349941" y="3727850"/>
            <a:ext cx="7988613" cy="1656131"/>
          </a:xfrm>
        </p:spPr>
        <p:txBody>
          <a:bodyPr>
            <a:normAutofit/>
          </a:bodyPr>
          <a:lstStyle>
            <a:lvl1pPr marL="0" indent="0" algn="l">
              <a:buNone/>
              <a:defRPr sz="2353">
                <a:solidFill>
                  <a:schemeClr val="bg1"/>
                </a:solidFill>
                <a:latin typeface="Segoe UI Semilight" panose="020B0402040204020203" pitchFamily="34" charset="0"/>
                <a:cs typeface="Segoe UI Semilight" panose="020B0402040204020203" pitchFamily="34" charset="0"/>
              </a:defRPr>
            </a:lvl1pPr>
            <a:lvl2pPr marL="448267" indent="0" algn="ctr">
              <a:buNone/>
              <a:defRPr sz="1961"/>
            </a:lvl2pPr>
            <a:lvl3pPr marL="896533" indent="0" algn="ctr">
              <a:buNone/>
              <a:defRPr sz="1765"/>
            </a:lvl3pPr>
            <a:lvl4pPr marL="1344800" indent="0" algn="ctr">
              <a:buNone/>
              <a:defRPr sz="1569"/>
            </a:lvl4pPr>
            <a:lvl5pPr marL="1793067" indent="0" algn="ctr">
              <a:buNone/>
              <a:defRPr sz="1569"/>
            </a:lvl5pPr>
            <a:lvl6pPr marL="2241334" indent="0" algn="ctr">
              <a:buNone/>
              <a:defRPr sz="1569"/>
            </a:lvl6pPr>
            <a:lvl7pPr marL="2689600" indent="0" algn="ctr">
              <a:buNone/>
              <a:defRPr sz="1569"/>
            </a:lvl7pPr>
            <a:lvl8pPr marL="3137867" indent="0" algn="ctr">
              <a:buNone/>
              <a:defRPr sz="1569"/>
            </a:lvl8pPr>
            <a:lvl9pPr marL="3586133" indent="0" algn="ctr">
              <a:buNone/>
              <a:defRPr sz="1569"/>
            </a:lvl9pPr>
          </a:lstStyle>
          <a:p>
            <a:r>
              <a:rPr lang="en-US"/>
              <a:t>Click to edit Master subtitle style</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A3EB0A00-C6B9-48FF-97AE-5A9B7B849CC4}" type="datetime1">
              <a:rPr lang="en-US" smtClean="0"/>
              <a:t>8/31/2020</a:t>
            </a:fld>
            <a:endParaRPr lang="en-US"/>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9939" y="2209472"/>
            <a:ext cx="1942773" cy="504381"/>
          </a:xfrm>
          <a:prstGeom prst="rect">
            <a:avLst/>
          </a:prstGeom>
        </p:spPr>
      </p:pic>
      <p:pic>
        <p:nvPicPr>
          <p:cNvPr id="10" name="Picture 9">
            <a:extLst>
              <a:ext uri="{FF2B5EF4-FFF2-40B4-BE49-F238E27FC236}">
                <a16:creationId xmlns:a16="http://schemas.microsoft.com/office/drawing/2014/main" id="{E0965F55-11BA-49A6-947C-F53153066243}"/>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20400" y="6400800"/>
            <a:ext cx="704426" cy="182880"/>
          </a:xfrm>
          <a:prstGeom prst="rect">
            <a:avLst/>
          </a:prstGeom>
        </p:spPr>
      </p:pic>
    </p:spTree>
    <p:extLst>
      <p:ext uri="{BB962C8B-B14F-4D97-AF65-F5344CB8AC3E}">
        <p14:creationId xmlns:p14="http://schemas.microsoft.com/office/powerpoint/2010/main" val="10934115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1_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a:defRPr>
                <a:latin typeface="Segoe UI" panose="020B0502040204020203" pitchFamily="34" charset="0"/>
              </a:defRPr>
            </a:lvl1pPr>
          </a:lstStyle>
          <a:p>
            <a:fld id="{C1A7CB6A-2B78-45BE-8C2A-B4109E45D1D9}" type="datetime1">
              <a:rPr lang="en-US" smtClean="0"/>
              <a:t>8/31/2020</a:t>
            </a:fld>
            <a:endParaRPr lang="en-US"/>
          </a:p>
        </p:txBody>
      </p:sp>
      <p:sp>
        <p:nvSpPr>
          <p:cNvPr id="4" name="Footer Placeholder 3"/>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5" name="Slide Number Placeholder 4"/>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pic>
        <p:nvPicPr>
          <p:cNvPr id="7" name="Picture 6"/>
          <p:cNvPicPr>
            <a:picLocks noChangeAspect="1"/>
          </p:cNvPicPr>
          <p:nvPr/>
        </p:nvPicPr>
        <p:blipFill>
          <a:blip r:embed="rId2"/>
          <a:stretch>
            <a:fillRect/>
          </a:stretch>
        </p:blipFill>
        <p:spPr>
          <a:xfrm>
            <a:off x="3" y="4"/>
            <a:ext cx="9980838" cy="818148"/>
          </a:xfrm>
          <a:prstGeom prst="rect">
            <a:avLst/>
          </a:prstGeom>
        </p:spPr>
      </p:pic>
      <p:sp>
        <p:nvSpPr>
          <p:cNvPr id="12" name="Rectangle 11"/>
          <p:cNvSpPr/>
          <p:nvPr/>
        </p:nvSpPr>
        <p:spPr>
          <a:xfrm>
            <a:off x="2" y="0"/>
            <a:ext cx="12192000" cy="990600"/>
          </a:xfrm>
          <a:prstGeom prst="rect">
            <a:avLst/>
          </a:prstGeom>
          <a:solidFill>
            <a:srgbClr val="006580"/>
          </a:solidFill>
          <a:ln>
            <a:solidFill>
              <a:srgbClr val="026373"/>
            </a:solidFill>
          </a:ln>
        </p:spPr>
        <p:style>
          <a:lnRef idx="2">
            <a:schemeClr val="accent1">
              <a:shade val="50000"/>
            </a:schemeClr>
          </a:lnRef>
          <a:fillRef idx="1">
            <a:schemeClr val="accent1"/>
          </a:fillRef>
          <a:effectRef idx="0">
            <a:schemeClr val="accent1"/>
          </a:effectRef>
          <a:fontRef idx="minor">
            <a:schemeClr val="lt1"/>
          </a:fontRef>
        </p:style>
        <p:txBody>
          <a:bodyPr lIns="76200" rIns="76200" rtlCol="0" anchor="ctr"/>
          <a:lstStyle/>
          <a:p>
            <a:pPr algn="ctr"/>
            <a:endParaRPr lang="en-US" sz="1765">
              <a:solidFill>
                <a:schemeClr val="bg1"/>
              </a:solidFill>
              <a:latin typeface="Segoe UI" panose="020B0502040204020203" pitchFamily="34" charset="0"/>
            </a:endParaRPr>
          </a:p>
        </p:txBody>
      </p:sp>
      <p:sp>
        <p:nvSpPr>
          <p:cNvPr id="2" name="Title 1"/>
          <p:cNvSpPr>
            <a:spLocks noGrp="1"/>
          </p:cNvSpPr>
          <p:nvPr>
            <p:ph type="title"/>
          </p:nvPr>
        </p:nvSpPr>
        <p:spPr>
          <a:xfrm>
            <a:off x="381000" y="228600"/>
            <a:ext cx="11430000" cy="533400"/>
          </a:xfrm>
          <a:noFill/>
        </p:spPr>
        <p:txBody>
          <a:bodyPr>
            <a:noAutofit/>
          </a:bodyPr>
          <a:lstStyle>
            <a:lvl1pPr>
              <a:defRPr>
                <a:solidFill>
                  <a:schemeClr val="bg1"/>
                </a:solidFill>
                <a:latin typeface="+mj-lt"/>
              </a:defRPr>
            </a:lvl1pPr>
          </a:lstStyle>
          <a:p>
            <a:r>
              <a:rPr lang="en-US"/>
              <a:t>Click to edit Master title style</a:t>
            </a:r>
          </a:p>
        </p:txBody>
      </p:sp>
      <p:pic>
        <p:nvPicPr>
          <p:cNvPr id="9" name="Picture 8">
            <a:extLst>
              <a:ext uri="{FF2B5EF4-FFF2-40B4-BE49-F238E27FC236}">
                <a16:creationId xmlns:a16="http://schemas.microsoft.com/office/drawing/2014/main" id="{D16555EA-DF61-4D1D-A390-A2A781A275ED}"/>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r="4077"/>
          <a:stretch/>
        </p:blipFill>
        <p:spPr>
          <a:xfrm>
            <a:off x="10820400" y="6400800"/>
            <a:ext cx="709913" cy="228600"/>
          </a:xfrm>
          <a:prstGeom prst="rect">
            <a:avLst/>
          </a:prstGeom>
        </p:spPr>
      </p:pic>
    </p:spTree>
    <p:extLst>
      <p:ext uri="{BB962C8B-B14F-4D97-AF65-F5344CB8AC3E}">
        <p14:creationId xmlns:p14="http://schemas.microsoft.com/office/powerpoint/2010/main" val="18920421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8F97E55-68B0-4E78-8819-96463181F0E0}"/>
              </a:ext>
            </a:extLst>
          </p:cNvPr>
          <p:cNvSpPr/>
          <p:nvPr userDrawn="1"/>
        </p:nvSpPr>
        <p:spPr>
          <a:xfrm>
            <a:off x="2" y="0"/>
            <a:ext cx="12192000" cy="990600"/>
          </a:xfrm>
          <a:prstGeom prst="rect">
            <a:avLst/>
          </a:prstGeom>
          <a:solidFill>
            <a:srgbClr val="004E59"/>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765">
              <a:solidFill>
                <a:schemeClr val="bg1"/>
              </a:solidFill>
              <a:latin typeface="Segoe UI" panose="020B0502040204020203" pitchFamily="34" charset="0"/>
            </a:endParaRPr>
          </a:p>
        </p:txBody>
      </p:sp>
      <p:sp>
        <p:nvSpPr>
          <p:cNvPr id="2" name="Title 1"/>
          <p:cNvSpPr>
            <a:spLocks noGrp="1"/>
          </p:cNvSpPr>
          <p:nvPr>
            <p:ph type="title"/>
          </p:nvPr>
        </p:nvSpPr>
        <p:spPr>
          <a:xfrm>
            <a:off x="381000" y="228600"/>
            <a:ext cx="11430000" cy="533400"/>
          </a:xfrm>
        </p:spPr>
        <p:txBody>
          <a:bodyPr/>
          <a:lstStyle>
            <a:lvl1pPr>
              <a:defRPr>
                <a:solidFill>
                  <a:schemeClr val="bg1"/>
                </a:solidFill>
                <a:latin typeface="+mj-lt"/>
              </a:defRPr>
            </a:lvl1pPr>
          </a:lstStyle>
          <a:p>
            <a:r>
              <a:rPr lang="en-US"/>
              <a:t>Click to edit Master title style</a:t>
            </a:r>
          </a:p>
        </p:txBody>
      </p:sp>
      <p:sp>
        <p:nvSpPr>
          <p:cNvPr id="3" name="Content Placeholder 2"/>
          <p:cNvSpPr>
            <a:spLocks noGrp="1"/>
          </p:cNvSpPr>
          <p:nvPr>
            <p:ph idx="1"/>
          </p:nvPr>
        </p:nvSpPr>
        <p:spPr>
          <a:xfrm>
            <a:off x="381000" y="1219200"/>
            <a:ext cx="11430000" cy="4350456"/>
          </a:xfrm>
        </p:spPr>
        <p:txBody>
          <a:bodyPr tIns="91440" bIns="91440">
            <a:noAutofit/>
          </a:bodyPr>
          <a:lstStyle>
            <a:lvl1pPr marL="0" indent="0">
              <a:lnSpc>
                <a:spcPct val="120000"/>
              </a:lnSpc>
              <a:spcBef>
                <a:spcPts val="1000"/>
              </a:spcBef>
              <a:buNone/>
              <a:defRPr sz="1167">
                <a:latin typeface="Segoe UI" panose="020B0502040204020203" pitchFamily="34" charset="0"/>
              </a:defRPr>
            </a:lvl1pPr>
            <a:lvl2pPr marL="448266" indent="0">
              <a:lnSpc>
                <a:spcPct val="120000"/>
              </a:lnSpc>
              <a:spcBef>
                <a:spcPts val="1000"/>
              </a:spcBef>
              <a:buNone/>
              <a:defRPr sz="1167">
                <a:latin typeface="Segoe UI" panose="020B0502040204020203" pitchFamily="34" charset="0"/>
              </a:defRPr>
            </a:lvl2pPr>
            <a:lvl3pPr marL="896533" indent="0">
              <a:lnSpc>
                <a:spcPct val="120000"/>
              </a:lnSpc>
              <a:spcBef>
                <a:spcPts val="1000"/>
              </a:spcBef>
              <a:buNone/>
              <a:defRPr sz="1167">
                <a:latin typeface="Segoe UI" panose="020B0502040204020203" pitchFamily="34" charset="0"/>
              </a:defRPr>
            </a:lvl3pPr>
            <a:lvl4pPr marL="1344800" indent="0">
              <a:lnSpc>
                <a:spcPct val="120000"/>
              </a:lnSpc>
              <a:spcBef>
                <a:spcPts val="1000"/>
              </a:spcBef>
              <a:buNone/>
              <a:defRPr sz="1167">
                <a:latin typeface="Segoe UI" panose="020B0502040204020203" pitchFamily="34" charset="0"/>
              </a:defRPr>
            </a:lvl4pPr>
            <a:lvl5pPr marL="1793067" indent="0">
              <a:lnSpc>
                <a:spcPct val="120000"/>
              </a:lnSpc>
              <a:spcBef>
                <a:spcPts val="1000"/>
              </a:spcBef>
              <a:buNone/>
              <a:defRPr sz="1167">
                <a:latin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5525ED61-3792-4396-BAEF-B02859C2ED6B}" type="datetime1">
              <a:rPr lang="en-US" smtClean="0"/>
              <a:t>8/31/2020</a:t>
            </a:fld>
            <a:endParaRPr lang="en-US"/>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pic>
        <p:nvPicPr>
          <p:cNvPr id="8" name="Picture 7">
            <a:extLst>
              <a:ext uri="{FF2B5EF4-FFF2-40B4-BE49-F238E27FC236}">
                <a16:creationId xmlns:a16="http://schemas.microsoft.com/office/drawing/2014/main" id="{FA8DF217-1EAD-4B4A-A2F2-041F388DEC88}"/>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4077"/>
          <a:stretch/>
        </p:blipFill>
        <p:spPr>
          <a:xfrm>
            <a:off x="10820400" y="6400800"/>
            <a:ext cx="709913" cy="228600"/>
          </a:xfrm>
          <a:prstGeom prst="rect">
            <a:avLst/>
          </a:prstGeom>
        </p:spPr>
      </p:pic>
    </p:spTree>
    <p:extLst>
      <p:ext uri="{BB962C8B-B14F-4D97-AF65-F5344CB8AC3E}">
        <p14:creationId xmlns:p14="http://schemas.microsoft.com/office/powerpoint/2010/main" val="208674948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8F97E55-68B0-4E78-8819-96463181F0E0}"/>
              </a:ext>
            </a:extLst>
          </p:cNvPr>
          <p:cNvSpPr/>
          <p:nvPr userDrawn="1"/>
        </p:nvSpPr>
        <p:spPr>
          <a:xfrm>
            <a:off x="2" y="0"/>
            <a:ext cx="12192000" cy="990600"/>
          </a:xfrm>
          <a:prstGeom prst="rect">
            <a:avLst/>
          </a:prstGeom>
          <a:solidFill>
            <a:srgbClr val="004E59"/>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765">
              <a:solidFill>
                <a:schemeClr val="bg1"/>
              </a:solidFill>
              <a:latin typeface="Segoe UI" panose="020B0502040204020203" pitchFamily="34" charset="0"/>
            </a:endParaRPr>
          </a:p>
        </p:txBody>
      </p:sp>
      <p:sp>
        <p:nvSpPr>
          <p:cNvPr id="2" name="Title 1"/>
          <p:cNvSpPr>
            <a:spLocks noGrp="1"/>
          </p:cNvSpPr>
          <p:nvPr>
            <p:ph type="title"/>
          </p:nvPr>
        </p:nvSpPr>
        <p:spPr>
          <a:xfrm>
            <a:off x="381000" y="228600"/>
            <a:ext cx="11430000" cy="533400"/>
          </a:xfrm>
        </p:spPr>
        <p:txBody>
          <a:bodyPr tIns="91440" bIns="91440"/>
          <a:lstStyle>
            <a:lvl1pPr>
              <a:defRPr>
                <a:solidFill>
                  <a:schemeClr val="bg1"/>
                </a:solidFill>
                <a:latin typeface="+mj-lt"/>
              </a:defRPr>
            </a:lvl1pPr>
          </a:lstStyle>
          <a:p>
            <a:r>
              <a:rPr lang="en-US"/>
              <a:t>Click to edit Master title style</a:t>
            </a:r>
          </a:p>
        </p:txBody>
      </p:sp>
      <p:sp>
        <p:nvSpPr>
          <p:cNvPr id="3" name="Content Placeholder 2"/>
          <p:cNvSpPr>
            <a:spLocks noGrp="1"/>
          </p:cNvSpPr>
          <p:nvPr>
            <p:ph idx="1"/>
          </p:nvPr>
        </p:nvSpPr>
        <p:spPr>
          <a:xfrm>
            <a:off x="381000" y="1676400"/>
            <a:ext cx="5334000" cy="4419600"/>
          </a:xfrm>
        </p:spPr>
        <p:txBody>
          <a:bodyPr tIns="91440" bIns="91440">
            <a:noAutofit/>
          </a:bodyPr>
          <a:lstStyle>
            <a:lvl1pPr marL="0" indent="0">
              <a:lnSpc>
                <a:spcPct val="120000"/>
              </a:lnSpc>
              <a:spcBef>
                <a:spcPts val="1000"/>
              </a:spcBef>
              <a:buNone/>
              <a:defRPr sz="1167">
                <a:latin typeface="Segoe UI" panose="020B0502040204020203" pitchFamily="34" charset="0"/>
              </a:defRPr>
            </a:lvl1pPr>
            <a:lvl2pPr marL="448266" indent="0">
              <a:lnSpc>
                <a:spcPct val="120000"/>
              </a:lnSpc>
              <a:spcBef>
                <a:spcPts val="1000"/>
              </a:spcBef>
              <a:buNone/>
              <a:defRPr sz="1167">
                <a:latin typeface="Segoe UI" panose="020B0502040204020203" pitchFamily="34" charset="0"/>
              </a:defRPr>
            </a:lvl2pPr>
            <a:lvl3pPr marL="896533" indent="0">
              <a:lnSpc>
                <a:spcPct val="120000"/>
              </a:lnSpc>
              <a:spcBef>
                <a:spcPts val="1000"/>
              </a:spcBef>
              <a:buNone/>
              <a:defRPr sz="1167">
                <a:latin typeface="Segoe UI" panose="020B0502040204020203" pitchFamily="34" charset="0"/>
              </a:defRPr>
            </a:lvl3pPr>
            <a:lvl4pPr marL="1344800" indent="0">
              <a:lnSpc>
                <a:spcPct val="120000"/>
              </a:lnSpc>
              <a:spcBef>
                <a:spcPts val="1000"/>
              </a:spcBef>
              <a:buNone/>
              <a:defRPr sz="1167">
                <a:latin typeface="Segoe UI" panose="020B0502040204020203" pitchFamily="34" charset="0"/>
              </a:defRPr>
            </a:lvl4pPr>
            <a:lvl5pPr marL="1793067" indent="0">
              <a:lnSpc>
                <a:spcPct val="120000"/>
              </a:lnSpc>
              <a:spcBef>
                <a:spcPts val="1000"/>
              </a:spcBef>
              <a:buNone/>
              <a:defRPr sz="1167">
                <a:latin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F28B2F74-3245-49F9-B5A1-9F64ACCD0BF8}" type="datetime1">
              <a:rPr lang="en-US" smtClean="0"/>
              <a:t>8/31/2020</a:t>
            </a:fld>
            <a:endParaRPr lang="en-US"/>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sp>
        <p:nvSpPr>
          <p:cNvPr id="11" name="Text Placeholder 10">
            <a:extLst>
              <a:ext uri="{FF2B5EF4-FFF2-40B4-BE49-F238E27FC236}">
                <a16:creationId xmlns:a16="http://schemas.microsoft.com/office/drawing/2014/main" id="{E1026E56-FB1E-43F7-9EDA-3E69635CD04E}"/>
              </a:ext>
            </a:extLst>
          </p:cNvPr>
          <p:cNvSpPr>
            <a:spLocks noGrp="1"/>
          </p:cNvSpPr>
          <p:nvPr>
            <p:ph type="body" sz="quarter" idx="13"/>
          </p:nvPr>
        </p:nvSpPr>
        <p:spPr>
          <a:xfrm>
            <a:off x="381000" y="1219200"/>
            <a:ext cx="5334000" cy="322792"/>
          </a:xfrm>
        </p:spPr>
        <p:txBody>
          <a:bodyPr tIns="91440" bIns="91440">
            <a:noAutofit/>
          </a:bodyPr>
          <a:lstStyle>
            <a:lvl1pPr marL="0" indent="0">
              <a:buNone/>
              <a:defRPr sz="2000">
                <a:latin typeface="+mj-lt"/>
              </a:defRPr>
            </a:lvl1pPr>
            <a:lvl2pPr marL="448266" indent="0">
              <a:buNone/>
              <a:defRPr sz="2000">
                <a:latin typeface="+mj-lt"/>
              </a:defRPr>
            </a:lvl2pPr>
            <a:lvl3pPr marL="896533" indent="0">
              <a:buNone/>
              <a:defRPr sz="2000">
                <a:latin typeface="+mj-lt"/>
              </a:defRPr>
            </a:lvl3pPr>
            <a:lvl4pPr marL="1344800" indent="0">
              <a:buNone/>
              <a:defRPr sz="2000">
                <a:latin typeface="+mj-lt"/>
              </a:defRPr>
            </a:lvl4pPr>
            <a:lvl5pPr marL="1793067" indent="0">
              <a:buNone/>
              <a:defRPr sz="2000">
                <a:latin typeface="+mj-lt"/>
              </a:defRPr>
            </a:lvl5pPr>
          </a:lstStyle>
          <a:p>
            <a:pPr lvl="0"/>
            <a:r>
              <a:rPr lang="en-US"/>
              <a:t>Edit Master text styles</a:t>
            </a:r>
          </a:p>
        </p:txBody>
      </p:sp>
      <p:pic>
        <p:nvPicPr>
          <p:cNvPr id="12" name="Picture 11">
            <a:extLst>
              <a:ext uri="{FF2B5EF4-FFF2-40B4-BE49-F238E27FC236}">
                <a16:creationId xmlns:a16="http://schemas.microsoft.com/office/drawing/2014/main" id="{34414025-9975-41E8-9FC5-0DF320B94284}"/>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4077"/>
          <a:stretch/>
        </p:blipFill>
        <p:spPr>
          <a:xfrm>
            <a:off x="10820400" y="6400800"/>
            <a:ext cx="709913" cy="228600"/>
          </a:xfrm>
          <a:prstGeom prst="rect">
            <a:avLst/>
          </a:prstGeom>
        </p:spPr>
      </p:pic>
    </p:spTree>
    <p:extLst>
      <p:ext uri="{BB962C8B-B14F-4D97-AF65-F5344CB8AC3E}">
        <p14:creationId xmlns:p14="http://schemas.microsoft.com/office/powerpoint/2010/main" val="193417215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8F97E55-68B0-4E78-8819-96463181F0E0}"/>
              </a:ext>
            </a:extLst>
          </p:cNvPr>
          <p:cNvSpPr/>
          <p:nvPr userDrawn="1"/>
        </p:nvSpPr>
        <p:spPr>
          <a:xfrm>
            <a:off x="2" y="0"/>
            <a:ext cx="12192000" cy="990600"/>
          </a:xfrm>
          <a:prstGeom prst="rect">
            <a:avLst/>
          </a:prstGeom>
          <a:solidFill>
            <a:srgbClr val="004E59"/>
          </a:solidFill>
        </p:spPr>
        <p:style>
          <a:lnRef idx="2">
            <a:schemeClr val="accent1">
              <a:shade val="50000"/>
            </a:schemeClr>
          </a:lnRef>
          <a:fillRef idx="1">
            <a:schemeClr val="accent1"/>
          </a:fillRef>
          <a:effectRef idx="0">
            <a:schemeClr val="accent1"/>
          </a:effectRef>
          <a:fontRef idx="minor">
            <a:schemeClr val="lt1"/>
          </a:fontRef>
        </p:style>
        <p:txBody>
          <a:bodyPr lIns="76200" tIns="76200" rIns="76200" bIns="76200" rtlCol="0" anchor="ctr"/>
          <a:lstStyle/>
          <a:p>
            <a:pPr algn="ctr"/>
            <a:endParaRPr lang="en-US" sz="1765">
              <a:solidFill>
                <a:schemeClr val="bg1"/>
              </a:solidFill>
              <a:latin typeface="Segoe UI" panose="020B0502040204020203" pitchFamily="34" charset="0"/>
            </a:endParaRPr>
          </a:p>
        </p:txBody>
      </p:sp>
      <p:sp>
        <p:nvSpPr>
          <p:cNvPr id="2" name="Title 1"/>
          <p:cNvSpPr>
            <a:spLocks noGrp="1"/>
          </p:cNvSpPr>
          <p:nvPr>
            <p:ph type="title"/>
          </p:nvPr>
        </p:nvSpPr>
        <p:spPr>
          <a:xfrm>
            <a:off x="381000" y="228600"/>
            <a:ext cx="11430000" cy="533400"/>
          </a:xfrm>
        </p:spPr>
        <p:txBody>
          <a:bodyPr tIns="91440" bIns="91440"/>
          <a:lstStyle>
            <a:lvl1pPr>
              <a:defRPr>
                <a:solidFill>
                  <a:schemeClr val="bg1"/>
                </a:solidFill>
                <a:latin typeface="+mj-lt"/>
              </a:defRPr>
            </a:lvl1pPr>
          </a:lstStyle>
          <a:p>
            <a:r>
              <a:rPr lang="en-US"/>
              <a:t>Click to edit Master title style</a:t>
            </a:r>
          </a:p>
        </p:txBody>
      </p:sp>
      <p:sp>
        <p:nvSpPr>
          <p:cNvPr id="3" name="Content Placeholder 2"/>
          <p:cNvSpPr>
            <a:spLocks noGrp="1"/>
          </p:cNvSpPr>
          <p:nvPr>
            <p:ph idx="1"/>
          </p:nvPr>
        </p:nvSpPr>
        <p:spPr>
          <a:xfrm>
            <a:off x="2209800" y="1676400"/>
            <a:ext cx="9601200" cy="762000"/>
          </a:xfrm>
        </p:spPr>
        <p:txBody>
          <a:bodyPr tIns="91440" bIns="91440">
            <a:noAutofit/>
          </a:bodyPr>
          <a:lstStyle>
            <a:lvl1pPr marL="0" indent="0">
              <a:lnSpc>
                <a:spcPct val="120000"/>
              </a:lnSpc>
              <a:spcBef>
                <a:spcPts val="1000"/>
              </a:spcBef>
              <a:buNone/>
              <a:defRPr sz="1167">
                <a:latin typeface="Segoe UI" panose="020B0502040204020203" pitchFamily="34" charset="0"/>
              </a:defRPr>
            </a:lvl1pPr>
            <a:lvl2pPr marL="448266" indent="0">
              <a:buNone/>
              <a:defRPr sz="1167">
                <a:latin typeface="+mn-lt"/>
              </a:defRPr>
            </a:lvl2pPr>
            <a:lvl3pPr marL="896533" indent="0">
              <a:buNone/>
              <a:defRPr sz="1167">
                <a:latin typeface="+mn-lt"/>
              </a:defRPr>
            </a:lvl3pPr>
            <a:lvl4pPr marL="1344800" indent="0">
              <a:buNone/>
              <a:defRPr sz="1167">
                <a:latin typeface="+mn-lt"/>
              </a:defRPr>
            </a:lvl4pPr>
            <a:lvl5pPr marL="1793067" indent="0">
              <a:buNone/>
              <a:defRPr sz="1167">
                <a:latin typeface="+mn-lt"/>
              </a:defRPr>
            </a:lvl5pPr>
          </a:lstStyle>
          <a:p>
            <a:pPr lvl="0"/>
            <a:r>
              <a:rPr lang="en-US"/>
              <a:t>Edit Master text styles</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449D64B0-C3C8-4322-8590-C0F9A30D0F3B}" type="datetime1">
              <a:rPr lang="en-US" smtClean="0"/>
              <a:t>8/31/2020</a:t>
            </a:fld>
            <a:endParaRPr lang="en-US"/>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sp>
        <p:nvSpPr>
          <p:cNvPr id="11" name="Text Placeholder 10">
            <a:extLst>
              <a:ext uri="{FF2B5EF4-FFF2-40B4-BE49-F238E27FC236}">
                <a16:creationId xmlns:a16="http://schemas.microsoft.com/office/drawing/2014/main" id="{E1026E56-FB1E-43F7-9EDA-3E69635CD04E}"/>
              </a:ext>
            </a:extLst>
          </p:cNvPr>
          <p:cNvSpPr>
            <a:spLocks noGrp="1"/>
          </p:cNvSpPr>
          <p:nvPr>
            <p:ph type="body" sz="quarter" idx="13"/>
          </p:nvPr>
        </p:nvSpPr>
        <p:spPr>
          <a:xfrm>
            <a:off x="2209800" y="1219200"/>
            <a:ext cx="9715499" cy="381000"/>
          </a:xfrm>
        </p:spPr>
        <p:txBody>
          <a:bodyPr tIns="91440" bIns="91440">
            <a:noAutofit/>
          </a:bodyPr>
          <a:lstStyle>
            <a:lvl1pPr marL="0" indent="0">
              <a:buNone/>
              <a:defRPr sz="2000">
                <a:latin typeface="+mj-lt"/>
              </a:defRPr>
            </a:lvl1pPr>
            <a:lvl2pPr marL="448266" indent="0">
              <a:buNone/>
              <a:defRPr sz="2000">
                <a:latin typeface="+mj-lt"/>
              </a:defRPr>
            </a:lvl2pPr>
            <a:lvl3pPr marL="896533" indent="0">
              <a:buNone/>
              <a:defRPr sz="2000">
                <a:latin typeface="+mj-lt"/>
              </a:defRPr>
            </a:lvl3pPr>
            <a:lvl4pPr marL="1344800" indent="0">
              <a:buNone/>
              <a:defRPr sz="2000">
                <a:latin typeface="+mj-lt"/>
              </a:defRPr>
            </a:lvl4pPr>
            <a:lvl5pPr marL="1793067" indent="0">
              <a:buNone/>
              <a:defRPr sz="2000">
                <a:latin typeface="+mj-lt"/>
              </a:defRPr>
            </a:lvl5pPr>
          </a:lstStyle>
          <a:p>
            <a:pPr lvl="0"/>
            <a:r>
              <a:rPr lang="en-US"/>
              <a:t>Edit Master text styles</a:t>
            </a:r>
          </a:p>
        </p:txBody>
      </p:sp>
      <p:sp>
        <p:nvSpPr>
          <p:cNvPr id="13" name="Content Placeholder 2">
            <a:extLst>
              <a:ext uri="{FF2B5EF4-FFF2-40B4-BE49-F238E27FC236}">
                <a16:creationId xmlns:a16="http://schemas.microsoft.com/office/drawing/2014/main" id="{F563948A-318B-4390-8E4D-036A81F512A6}"/>
              </a:ext>
            </a:extLst>
          </p:cNvPr>
          <p:cNvSpPr>
            <a:spLocks noGrp="1"/>
          </p:cNvSpPr>
          <p:nvPr>
            <p:ph idx="14"/>
          </p:nvPr>
        </p:nvSpPr>
        <p:spPr>
          <a:xfrm>
            <a:off x="2209800" y="2819400"/>
            <a:ext cx="9639298" cy="636793"/>
          </a:xfrm>
        </p:spPr>
        <p:txBody>
          <a:bodyPr tIns="91440" bIns="91440">
            <a:noAutofit/>
          </a:bodyPr>
          <a:lstStyle>
            <a:lvl1pPr marL="0" indent="0">
              <a:lnSpc>
                <a:spcPct val="120000"/>
              </a:lnSpc>
              <a:spcBef>
                <a:spcPts val="1000"/>
              </a:spcBef>
              <a:buNone/>
              <a:defRPr sz="1000">
                <a:latin typeface="Segoe UI" panose="020B0502040204020203" pitchFamily="34" charset="0"/>
              </a:defRPr>
            </a:lvl1pPr>
            <a:lvl2pPr marL="448266" indent="0">
              <a:buNone/>
              <a:defRPr sz="1167">
                <a:latin typeface="+mn-lt"/>
              </a:defRPr>
            </a:lvl2pPr>
            <a:lvl3pPr marL="896533" indent="0">
              <a:buNone/>
              <a:defRPr sz="1167">
                <a:latin typeface="+mn-lt"/>
              </a:defRPr>
            </a:lvl3pPr>
            <a:lvl4pPr marL="1344800" indent="0">
              <a:buNone/>
              <a:defRPr sz="1167">
                <a:latin typeface="+mn-lt"/>
              </a:defRPr>
            </a:lvl4pPr>
            <a:lvl5pPr marL="1793067" indent="0">
              <a:buNone/>
              <a:defRPr sz="1167">
                <a:latin typeface="+mn-lt"/>
              </a:defRPr>
            </a:lvl5pPr>
          </a:lstStyle>
          <a:p>
            <a:pPr lvl="0"/>
            <a:r>
              <a:rPr lang="en-US"/>
              <a:t>Edit Master text styles</a:t>
            </a:r>
          </a:p>
        </p:txBody>
      </p:sp>
      <p:sp>
        <p:nvSpPr>
          <p:cNvPr id="14" name="Text Placeholder 10">
            <a:extLst>
              <a:ext uri="{FF2B5EF4-FFF2-40B4-BE49-F238E27FC236}">
                <a16:creationId xmlns:a16="http://schemas.microsoft.com/office/drawing/2014/main" id="{2AD0E7F6-4B25-41E6-A3A0-23177BB06301}"/>
              </a:ext>
            </a:extLst>
          </p:cNvPr>
          <p:cNvSpPr>
            <a:spLocks noGrp="1"/>
          </p:cNvSpPr>
          <p:nvPr>
            <p:ph type="body" sz="quarter" idx="15"/>
          </p:nvPr>
        </p:nvSpPr>
        <p:spPr>
          <a:xfrm>
            <a:off x="2209800" y="2514600"/>
            <a:ext cx="1752408" cy="228600"/>
          </a:xfrm>
        </p:spPr>
        <p:txBody>
          <a:bodyPr tIns="91440" bIns="91440">
            <a:noAutofit/>
          </a:bodyPr>
          <a:lstStyle>
            <a:lvl1pPr marL="0" indent="0">
              <a:buNone/>
              <a:defRPr sz="1167">
                <a:latin typeface="+mj-lt"/>
              </a:defRPr>
            </a:lvl1pPr>
            <a:lvl2pPr marL="448266" indent="0">
              <a:buNone/>
              <a:defRPr sz="2000">
                <a:latin typeface="+mj-lt"/>
              </a:defRPr>
            </a:lvl2pPr>
            <a:lvl3pPr marL="896533" indent="0">
              <a:buNone/>
              <a:defRPr sz="2000">
                <a:latin typeface="+mj-lt"/>
              </a:defRPr>
            </a:lvl3pPr>
            <a:lvl4pPr marL="1344800" indent="0">
              <a:buNone/>
              <a:defRPr sz="2000">
                <a:latin typeface="+mj-lt"/>
              </a:defRPr>
            </a:lvl4pPr>
            <a:lvl5pPr marL="1793067" indent="0">
              <a:buNone/>
              <a:defRPr sz="2000">
                <a:latin typeface="+mj-lt"/>
              </a:defRPr>
            </a:lvl5pPr>
          </a:lstStyle>
          <a:p>
            <a:pPr lvl="0"/>
            <a:r>
              <a:rPr lang="en-US"/>
              <a:t>Edit Master text styles</a:t>
            </a:r>
          </a:p>
        </p:txBody>
      </p:sp>
      <p:sp>
        <p:nvSpPr>
          <p:cNvPr id="15" name="Picture Placeholder 14">
            <a:extLst>
              <a:ext uri="{FF2B5EF4-FFF2-40B4-BE49-F238E27FC236}">
                <a16:creationId xmlns:a16="http://schemas.microsoft.com/office/drawing/2014/main" id="{A4AA2593-D531-4835-B3BF-CF108C3D1C1E}"/>
              </a:ext>
            </a:extLst>
          </p:cNvPr>
          <p:cNvSpPr>
            <a:spLocks noGrp="1"/>
          </p:cNvSpPr>
          <p:nvPr>
            <p:ph type="pic" sz="quarter" idx="16"/>
          </p:nvPr>
        </p:nvSpPr>
        <p:spPr>
          <a:xfrm>
            <a:off x="381000" y="1219200"/>
            <a:ext cx="1524000" cy="1524000"/>
          </a:xfrm>
        </p:spPr>
        <p:txBody>
          <a:bodyPr tIns="91440" bIns="91440"/>
          <a:lstStyle>
            <a:lvl1pPr>
              <a:defRPr>
                <a:latin typeface="Segoe UI" panose="020B0502040204020203" pitchFamily="34" charset="0"/>
              </a:defRPr>
            </a:lvl1pPr>
          </a:lstStyle>
          <a:p>
            <a:endParaRPr lang="en-US"/>
          </a:p>
        </p:txBody>
      </p:sp>
      <p:sp>
        <p:nvSpPr>
          <p:cNvPr id="16" name="Content Placeholder 2">
            <a:extLst>
              <a:ext uri="{FF2B5EF4-FFF2-40B4-BE49-F238E27FC236}">
                <a16:creationId xmlns:a16="http://schemas.microsoft.com/office/drawing/2014/main" id="{C8B1E0DD-9C3B-4861-B9C7-658DE1B3A2CA}"/>
              </a:ext>
            </a:extLst>
          </p:cNvPr>
          <p:cNvSpPr>
            <a:spLocks noGrp="1"/>
          </p:cNvSpPr>
          <p:nvPr>
            <p:ph idx="17"/>
          </p:nvPr>
        </p:nvSpPr>
        <p:spPr>
          <a:xfrm>
            <a:off x="2220383" y="4267200"/>
            <a:ext cx="9601200" cy="609600"/>
          </a:xfrm>
        </p:spPr>
        <p:txBody>
          <a:bodyPr tIns="91440" bIns="91440">
            <a:noAutofit/>
          </a:bodyPr>
          <a:lstStyle>
            <a:lvl1pPr marL="0" indent="0">
              <a:lnSpc>
                <a:spcPct val="120000"/>
              </a:lnSpc>
              <a:spcBef>
                <a:spcPts val="1000"/>
              </a:spcBef>
              <a:buNone/>
              <a:defRPr sz="1167">
                <a:latin typeface="Segoe UI" panose="020B0502040204020203" pitchFamily="34" charset="0"/>
              </a:defRPr>
            </a:lvl1pPr>
            <a:lvl2pPr marL="448266" indent="0">
              <a:buNone/>
              <a:defRPr sz="1167">
                <a:latin typeface="+mn-lt"/>
              </a:defRPr>
            </a:lvl2pPr>
            <a:lvl3pPr marL="896533" indent="0">
              <a:buNone/>
              <a:defRPr sz="1167">
                <a:latin typeface="+mn-lt"/>
              </a:defRPr>
            </a:lvl3pPr>
            <a:lvl4pPr marL="1344800" indent="0">
              <a:buNone/>
              <a:defRPr sz="1167">
                <a:latin typeface="+mn-lt"/>
              </a:defRPr>
            </a:lvl4pPr>
            <a:lvl5pPr marL="1793067" indent="0">
              <a:buNone/>
              <a:defRPr sz="1167">
                <a:latin typeface="+mn-lt"/>
              </a:defRPr>
            </a:lvl5pPr>
          </a:lstStyle>
          <a:p>
            <a:pPr lvl="0"/>
            <a:r>
              <a:rPr lang="en-US"/>
              <a:t>Edit Master text styles</a:t>
            </a:r>
          </a:p>
        </p:txBody>
      </p:sp>
      <p:sp>
        <p:nvSpPr>
          <p:cNvPr id="17" name="Text Placeholder 10">
            <a:extLst>
              <a:ext uri="{FF2B5EF4-FFF2-40B4-BE49-F238E27FC236}">
                <a16:creationId xmlns:a16="http://schemas.microsoft.com/office/drawing/2014/main" id="{3A6FE795-7232-4C2C-8253-3E63F346E6F1}"/>
              </a:ext>
            </a:extLst>
          </p:cNvPr>
          <p:cNvSpPr>
            <a:spLocks noGrp="1"/>
          </p:cNvSpPr>
          <p:nvPr>
            <p:ph type="body" sz="quarter" idx="18"/>
          </p:nvPr>
        </p:nvSpPr>
        <p:spPr>
          <a:xfrm>
            <a:off x="2220383" y="3810000"/>
            <a:ext cx="9715499" cy="381000"/>
          </a:xfrm>
        </p:spPr>
        <p:txBody>
          <a:bodyPr tIns="91440" bIns="91440">
            <a:noAutofit/>
          </a:bodyPr>
          <a:lstStyle>
            <a:lvl1pPr marL="0" indent="0">
              <a:buNone/>
              <a:defRPr sz="2000">
                <a:latin typeface="+mj-lt"/>
              </a:defRPr>
            </a:lvl1pPr>
            <a:lvl2pPr marL="448266" indent="0">
              <a:buNone/>
              <a:defRPr sz="2000">
                <a:latin typeface="+mj-lt"/>
              </a:defRPr>
            </a:lvl2pPr>
            <a:lvl3pPr marL="896533" indent="0">
              <a:buNone/>
              <a:defRPr sz="2000">
                <a:latin typeface="+mj-lt"/>
              </a:defRPr>
            </a:lvl3pPr>
            <a:lvl4pPr marL="1344800" indent="0">
              <a:buNone/>
              <a:defRPr sz="2000">
                <a:latin typeface="+mj-lt"/>
              </a:defRPr>
            </a:lvl4pPr>
            <a:lvl5pPr marL="1793067" indent="0">
              <a:buNone/>
              <a:defRPr sz="2000">
                <a:latin typeface="+mj-lt"/>
              </a:defRPr>
            </a:lvl5pPr>
          </a:lstStyle>
          <a:p>
            <a:pPr lvl="0"/>
            <a:r>
              <a:rPr lang="en-US"/>
              <a:t>Edit Master text styles</a:t>
            </a:r>
          </a:p>
        </p:txBody>
      </p:sp>
      <p:sp>
        <p:nvSpPr>
          <p:cNvPr id="18" name="Content Placeholder 2">
            <a:extLst>
              <a:ext uri="{FF2B5EF4-FFF2-40B4-BE49-F238E27FC236}">
                <a16:creationId xmlns:a16="http://schemas.microsoft.com/office/drawing/2014/main" id="{BA996FAC-27FD-4D72-8742-3B3D6FBFA472}"/>
              </a:ext>
            </a:extLst>
          </p:cNvPr>
          <p:cNvSpPr>
            <a:spLocks noGrp="1"/>
          </p:cNvSpPr>
          <p:nvPr>
            <p:ph idx="19"/>
          </p:nvPr>
        </p:nvSpPr>
        <p:spPr>
          <a:xfrm>
            <a:off x="2220384" y="5410200"/>
            <a:ext cx="9639298" cy="636793"/>
          </a:xfrm>
        </p:spPr>
        <p:txBody>
          <a:bodyPr tIns="91440" bIns="91440">
            <a:noAutofit/>
          </a:bodyPr>
          <a:lstStyle>
            <a:lvl1pPr marL="0" indent="0">
              <a:lnSpc>
                <a:spcPct val="120000"/>
              </a:lnSpc>
              <a:spcBef>
                <a:spcPts val="1000"/>
              </a:spcBef>
              <a:buNone/>
              <a:defRPr sz="1000">
                <a:latin typeface="Segoe UI" panose="020B0502040204020203" pitchFamily="34" charset="0"/>
              </a:defRPr>
            </a:lvl1pPr>
            <a:lvl2pPr marL="448266" indent="0">
              <a:buNone/>
              <a:defRPr sz="1167">
                <a:latin typeface="+mn-lt"/>
              </a:defRPr>
            </a:lvl2pPr>
            <a:lvl3pPr marL="896533" indent="0">
              <a:buNone/>
              <a:defRPr sz="1167">
                <a:latin typeface="+mn-lt"/>
              </a:defRPr>
            </a:lvl3pPr>
            <a:lvl4pPr marL="1344800" indent="0">
              <a:buNone/>
              <a:defRPr sz="1167">
                <a:latin typeface="+mn-lt"/>
              </a:defRPr>
            </a:lvl4pPr>
            <a:lvl5pPr marL="1793067" indent="0">
              <a:buNone/>
              <a:defRPr sz="1167">
                <a:latin typeface="+mn-lt"/>
              </a:defRPr>
            </a:lvl5pPr>
          </a:lstStyle>
          <a:p>
            <a:pPr lvl="0"/>
            <a:r>
              <a:rPr lang="en-US"/>
              <a:t>Edit Master text styles</a:t>
            </a:r>
          </a:p>
        </p:txBody>
      </p:sp>
      <p:sp>
        <p:nvSpPr>
          <p:cNvPr id="19" name="Text Placeholder 10">
            <a:extLst>
              <a:ext uri="{FF2B5EF4-FFF2-40B4-BE49-F238E27FC236}">
                <a16:creationId xmlns:a16="http://schemas.microsoft.com/office/drawing/2014/main" id="{FA9DA342-ABBC-4773-9620-733BFF8A707A}"/>
              </a:ext>
            </a:extLst>
          </p:cNvPr>
          <p:cNvSpPr>
            <a:spLocks noGrp="1"/>
          </p:cNvSpPr>
          <p:nvPr>
            <p:ph type="body" sz="quarter" idx="20"/>
          </p:nvPr>
        </p:nvSpPr>
        <p:spPr>
          <a:xfrm>
            <a:off x="2220384" y="5105400"/>
            <a:ext cx="1752408" cy="228600"/>
          </a:xfrm>
        </p:spPr>
        <p:txBody>
          <a:bodyPr tIns="91440" bIns="91440">
            <a:noAutofit/>
          </a:bodyPr>
          <a:lstStyle>
            <a:lvl1pPr marL="0" indent="0">
              <a:buNone/>
              <a:defRPr sz="1167">
                <a:latin typeface="+mj-lt"/>
              </a:defRPr>
            </a:lvl1pPr>
            <a:lvl2pPr marL="448266" indent="0">
              <a:buNone/>
              <a:defRPr sz="2000">
                <a:latin typeface="+mj-lt"/>
              </a:defRPr>
            </a:lvl2pPr>
            <a:lvl3pPr marL="896533" indent="0">
              <a:buNone/>
              <a:defRPr sz="2000">
                <a:latin typeface="+mj-lt"/>
              </a:defRPr>
            </a:lvl3pPr>
            <a:lvl4pPr marL="1344800" indent="0">
              <a:buNone/>
              <a:defRPr sz="2000">
                <a:latin typeface="+mj-lt"/>
              </a:defRPr>
            </a:lvl4pPr>
            <a:lvl5pPr marL="1793067" indent="0">
              <a:buNone/>
              <a:defRPr sz="2000">
                <a:latin typeface="+mj-lt"/>
              </a:defRPr>
            </a:lvl5pPr>
          </a:lstStyle>
          <a:p>
            <a:pPr lvl="0"/>
            <a:r>
              <a:rPr lang="en-US"/>
              <a:t>Edit Master text styles</a:t>
            </a:r>
          </a:p>
        </p:txBody>
      </p:sp>
      <p:sp>
        <p:nvSpPr>
          <p:cNvPr id="20" name="Picture Placeholder 14">
            <a:extLst>
              <a:ext uri="{FF2B5EF4-FFF2-40B4-BE49-F238E27FC236}">
                <a16:creationId xmlns:a16="http://schemas.microsoft.com/office/drawing/2014/main" id="{2AF7EB96-A3DC-4327-A2E2-7EB91E2FCB14}"/>
              </a:ext>
            </a:extLst>
          </p:cNvPr>
          <p:cNvSpPr>
            <a:spLocks noGrp="1"/>
          </p:cNvSpPr>
          <p:nvPr>
            <p:ph type="pic" sz="quarter" idx="21"/>
          </p:nvPr>
        </p:nvSpPr>
        <p:spPr>
          <a:xfrm>
            <a:off x="228600" y="3810000"/>
            <a:ext cx="1524000" cy="1524000"/>
          </a:xfrm>
        </p:spPr>
        <p:txBody>
          <a:bodyPr/>
          <a:lstStyle>
            <a:lvl1pPr>
              <a:defRPr>
                <a:latin typeface="Segoe UI" panose="020B0502040204020203" pitchFamily="34" charset="0"/>
              </a:defRPr>
            </a:lvl1pPr>
          </a:lstStyle>
          <a:p>
            <a:endParaRPr lang="en-US"/>
          </a:p>
        </p:txBody>
      </p:sp>
      <p:cxnSp>
        <p:nvCxnSpPr>
          <p:cNvPr id="21" name="Straight Connector 20">
            <a:extLst>
              <a:ext uri="{FF2B5EF4-FFF2-40B4-BE49-F238E27FC236}">
                <a16:creationId xmlns:a16="http://schemas.microsoft.com/office/drawing/2014/main" id="{61F3262B-E782-4905-B1B0-ADB41E7F3494}"/>
              </a:ext>
            </a:extLst>
          </p:cNvPr>
          <p:cNvCxnSpPr/>
          <p:nvPr userDrawn="1"/>
        </p:nvCxnSpPr>
        <p:spPr>
          <a:xfrm flipV="1">
            <a:off x="2159689" y="3581401"/>
            <a:ext cx="7872622" cy="665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22" name="Picture 21">
            <a:extLst>
              <a:ext uri="{FF2B5EF4-FFF2-40B4-BE49-F238E27FC236}">
                <a16:creationId xmlns:a16="http://schemas.microsoft.com/office/drawing/2014/main" id="{305D7476-B275-42B6-8D7C-A4A0C2F78EAC}"/>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4077"/>
          <a:stretch/>
        </p:blipFill>
        <p:spPr>
          <a:xfrm>
            <a:off x="10820400" y="6400800"/>
            <a:ext cx="709913" cy="228600"/>
          </a:xfrm>
          <a:prstGeom prst="rect">
            <a:avLst/>
          </a:prstGeom>
        </p:spPr>
      </p:pic>
    </p:spTree>
    <p:extLst>
      <p:ext uri="{BB962C8B-B14F-4D97-AF65-F5344CB8AC3E}">
        <p14:creationId xmlns:p14="http://schemas.microsoft.com/office/powerpoint/2010/main" val="6867186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8F97E55-68B0-4E78-8819-96463181F0E0}"/>
              </a:ext>
            </a:extLst>
          </p:cNvPr>
          <p:cNvSpPr/>
          <p:nvPr userDrawn="1"/>
        </p:nvSpPr>
        <p:spPr>
          <a:xfrm>
            <a:off x="2" y="0"/>
            <a:ext cx="12192000" cy="990600"/>
          </a:xfrm>
          <a:prstGeom prst="rect">
            <a:avLst/>
          </a:prstGeom>
          <a:solidFill>
            <a:srgbClr val="004E59"/>
          </a:solidFill>
        </p:spPr>
        <p:style>
          <a:lnRef idx="2">
            <a:schemeClr val="accent1">
              <a:shade val="50000"/>
            </a:schemeClr>
          </a:lnRef>
          <a:fillRef idx="1">
            <a:schemeClr val="accent1"/>
          </a:fillRef>
          <a:effectRef idx="0">
            <a:schemeClr val="accent1"/>
          </a:effectRef>
          <a:fontRef idx="minor">
            <a:schemeClr val="lt1"/>
          </a:fontRef>
        </p:style>
        <p:txBody>
          <a:bodyPr lIns="76200" tIns="76200" rIns="76200" bIns="76200" rtlCol="0" anchor="ctr"/>
          <a:lstStyle/>
          <a:p>
            <a:pPr algn="ctr"/>
            <a:endParaRPr lang="en-US" sz="1765">
              <a:solidFill>
                <a:schemeClr val="bg1"/>
              </a:solidFill>
              <a:latin typeface="Segoe UI" panose="020B0502040204020203" pitchFamily="34" charset="0"/>
            </a:endParaRPr>
          </a:p>
        </p:txBody>
      </p:sp>
      <p:sp>
        <p:nvSpPr>
          <p:cNvPr id="2" name="Title 1"/>
          <p:cNvSpPr>
            <a:spLocks noGrp="1"/>
          </p:cNvSpPr>
          <p:nvPr>
            <p:ph type="title"/>
          </p:nvPr>
        </p:nvSpPr>
        <p:spPr>
          <a:xfrm>
            <a:off x="381000" y="228600"/>
            <a:ext cx="11430000" cy="533400"/>
          </a:xfrm>
        </p:spPr>
        <p:txBody>
          <a:bodyPr tIns="91440" bIns="91440"/>
          <a:lstStyle>
            <a:lvl1pPr>
              <a:defRPr>
                <a:solidFill>
                  <a:schemeClr val="bg1"/>
                </a:solidFill>
                <a:latin typeface="+mj-lt"/>
              </a:defRPr>
            </a:lvl1pPr>
          </a:lstStyle>
          <a:p>
            <a:r>
              <a:rPr lang="en-US"/>
              <a:t>Click to edit Master title style</a:t>
            </a:r>
          </a:p>
        </p:txBody>
      </p:sp>
      <p:sp>
        <p:nvSpPr>
          <p:cNvPr id="3" name="Content Placeholder 2"/>
          <p:cNvSpPr>
            <a:spLocks noGrp="1"/>
          </p:cNvSpPr>
          <p:nvPr>
            <p:ph idx="1"/>
          </p:nvPr>
        </p:nvSpPr>
        <p:spPr>
          <a:xfrm>
            <a:off x="2209800" y="1676400"/>
            <a:ext cx="9601200" cy="4648200"/>
          </a:xfrm>
        </p:spPr>
        <p:txBody>
          <a:bodyPr tIns="91440" bIns="91440">
            <a:noAutofit/>
          </a:bodyPr>
          <a:lstStyle>
            <a:lvl1pPr marL="0" indent="0">
              <a:lnSpc>
                <a:spcPct val="120000"/>
              </a:lnSpc>
              <a:spcBef>
                <a:spcPts val="1000"/>
              </a:spcBef>
              <a:buNone/>
              <a:defRPr sz="1167">
                <a:latin typeface="Segoe UI" panose="020B0502040204020203" pitchFamily="34" charset="0"/>
              </a:defRPr>
            </a:lvl1pPr>
            <a:lvl2pPr marL="448266" indent="0">
              <a:buNone/>
              <a:defRPr sz="1167">
                <a:latin typeface="+mn-lt"/>
              </a:defRPr>
            </a:lvl2pPr>
            <a:lvl3pPr marL="896533" indent="0">
              <a:buNone/>
              <a:defRPr sz="1167">
                <a:latin typeface="+mn-lt"/>
              </a:defRPr>
            </a:lvl3pPr>
            <a:lvl4pPr marL="1344800" indent="0">
              <a:buNone/>
              <a:defRPr sz="1167">
                <a:latin typeface="+mn-lt"/>
              </a:defRPr>
            </a:lvl4pPr>
            <a:lvl5pPr marL="1793067" indent="0">
              <a:buNone/>
              <a:defRPr sz="1167">
                <a:latin typeface="+mn-lt"/>
              </a:defRPr>
            </a:lvl5pPr>
          </a:lstStyle>
          <a:p>
            <a:pPr lvl="0"/>
            <a:r>
              <a:rPr lang="en-US"/>
              <a:t>Edit Master text styles</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2D5EC7FC-94A9-4D8B-9633-86995E8C2463}" type="datetime1">
              <a:rPr lang="en-US" smtClean="0"/>
              <a:t>8/31/2020</a:t>
            </a:fld>
            <a:endParaRPr lang="en-US"/>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sp>
        <p:nvSpPr>
          <p:cNvPr id="11" name="Text Placeholder 10">
            <a:extLst>
              <a:ext uri="{FF2B5EF4-FFF2-40B4-BE49-F238E27FC236}">
                <a16:creationId xmlns:a16="http://schemas.microsoft.com/office/drawing/2014/main" id="{E1026E56-FB1E-43F7-9EDA-3E69635CD04E}"/>
              </a:ext>
            </a:extLst>
          </p:cNvPr>
          <p:cNvSpPr>
            <a:spLocks noGrp="1"/>
          </p:cNvSpPr>
          <p:nvPr>
            <p:ph type="body" sz="quarter" idx="13"/>
          </p:nvPr>
        </p:nvSpPr>
        <p:spPr>
          <a:xfrm>
            <a:off x="2209800" y="1219200"/>
            <a:ext cx="9715499" cy="381000"/>
          </a:xfrm>
        </p:spPr>
        <p:txBody>
          <a:bodyPr tIns="91440" bIns="91440">
            <a:noAutofit/>
          </a:bodyPr>
          <a:lstStyle>
            <a:lvl1pPr marL="0" indent="0">
              <a:buNone/>
              <a:defRPr sz="2000">
                <a:latin typeface="+mj-lt"/>
              </a:defRPr>
            </a:lvl1pPr>
            <a:lvl2pPr marL="448266" indent="0">
              <a:buNone/>
              <a:defRPr sz="2000">
                <a:latin typeface="+mj-lt"/>
              </a:defRPr>
            </a:lvl2pPr>
            <a:lvl3pPr marL="896533" indent="0">
              <a:buNone/>
              <a:defRPr sz="2000">
                <a:latin typeface="+mj-lt"/>
              </a:defRPr>
            </a:lvl3pPr>
            <a:lvl4pPr marL="1344800" indent="0">
              <a:buNone/>
              <a:defRPr sz="2000">
                <a:latin typeface="+mj-lt"/>
              </a:defRPr>
            </a:lvl4pPr>
            <a:lvl5pPr marL="1793067" indent="0">
              <a:buNone/>
              <a:defRPr sz="2000">
                <a:latin typeface="+mj-lt"/>
              </a:defRPr>
            </a:lvl5pPr>
          </a:lstStyle>
          <a:p>
            <a:pPr lvl="0"/>
            <a:r>
              <a:rPr lang="en-US"/>
              <a:t>Edit Master text styles</a:t>
            </a:r>
          </a:p>
        </p:txBody>
      </p:sp>
      <p:sp>
        <p:nvSpPr>
          <p:cNvPr id="15" name="Picture Placeholder 14">
            <a:extLst>
              <a:ext uri="{FF2B5EF4-FFF2-40B4-BE49-F238E27FC236}">
                <a16:creationId xmlns:a16="http://schemas.microsoft.com/office/drawing/2014/main" id="{A4AA2593-D531-4835-B3BF-CF108C3D1C1E}"/>
              </a:ext>
            </a:extLst>
          </p:cNvPr>
          <p:cNvSpPr>
            <a:spLocks noGrp="1"/>
          </p:cNvSpPr>
          <p:nvPr>
            <p:ph type="pic" sz="quarter" idx="16"/>
          </p:nvPr>
        </p:nvSpPr>
        <p:spPr>
          <a:xfrm>
            <a:off x="381000" y="1219200"/>
            <a:ext cx="1524000" cy="1524000"/>
          </a:xfrm>
        </p:spPr>
        <p:txBody>
          <a:bodyPr tIns="91440" bIns="91440"/>
          <a:lstStyle>
            <a:lvl1pPr>
              <a:defRPr>
                <a:latin typeface="Segoe UI" panose="020B0502040204020203" pitchFamily="34" charset="0"/>
              </a:defRPr>
            </a:lvl1pPr>
          </a:lstStyle>
          <a:p>
            <a:endParaRPr lang="en-US"/>
          </a:p>
        </p:txBody>
      </p:sp>
      <p:pic>
        <p:nvPicPr>
          <p:cNvPr id="22" name="Picture 21">
            <a:extLst>
              <a:ext uri="{FF2B5EF4-FFF2-40B4-BE49-F238E27FC236}">
                <a16:creationId xmlns:a16="http://schemas.microsoft.com/office/drawing/2014/main" id="{305D7476-B275-42B6-8D7C-A4A0C2F78EAC}"/>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4077"/>
          <a:stretch/>
        </p:blipFill>
        <p:spPr>
          <a:xfrm>
            <a:off x="10820400" y="6400800"/>
            <a:ext cx="709913" cy="228600"/>
          </a:xfrm>
          <a:prstGeom prst="rect">
            <a:avLst/>
          </a:prstGeom>
        </p:spPr>
      </p:pic>
    </p:spTree>
    <p:extLst>
      <p:ext uri="{BB962C8B-B14F-4D97-AF65-F5344CB8AC3E}">
        <p14:creationId xmlns:p14="http://schemas.microsoft.com/office/powerpoint/2010/main" val="12592602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a:defRPr>
                <a:latin typeface="Segoe UI" panose="020B0502040204020203" pitchFamily="34" charset="0"/>
              </a:defRPr>
            </a:lvl1pPr>
          </a:lstStyle>
          <a:p>
            <a:fld id="{AF6DB813-F082-4709-92AF-2BD47642E4E0}" type="datetime1">
              <a:rPr lang="en-US" smtClean="0"/>
              <a:t>8/31/2020</a:t>
            </a:fld>
            <a:endParaRPr lang="en-US"/>
          </a:p>
        </p:txBody>
      </p:sp>
      <p:sp>
        <p:nvSpPr>
          <p:cNvPr id="4" name="Footer Placeholder 3"/>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5" name="Slide Number Placeholder 4"/>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pic>
        <p:nvPicPr>
          <p:cNvPr id="7" name="Picture 6"/>
          <p:cNvPicPr>
            <a:picLocks noChangeAspect="1"/>
          </p:cNvPicPr>
          <p:nvPr/>
        </p:nvPicPr>
        <p:blipFill>
          <a:blip r:embed="rId2"/>
          <a:stretch>
            <a:fillRect/>
          </a:stretch>
        </p:blipFill>
        <p:spPr>
          <a:xfrm>
            <a:off x="3" y="4"/>
            <a:ext cx="9980838" cy="818148"/>
          </a:xfrm>
          <a:prstGeom prst="rect">
            <a:avLst/>
          </a:prstGeom>
        </p:spPr>
      </p:pic>
      <p:sp>
        <p:nvSpPr>
          <p:cNvPr id="12" name="Rectangle 11"/>
          <p:cNvSpPr/>
          <p:nvPr/>
        </p:nvSpPr>
        <p:spPr>
          <a:xfrm>
            <a:off x="2" y="0"/>
            <a:ext cx="12192000" cy="990600"/>
          </a:xfrm>
          <a:prstGeom prst="rect">
            <a:avLst/>
          </a:prstGeom>
          <a:solidFill>
            <a:srgbClr val="004E59"/>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765">
              <a:solidFill>
                <a:schemeClr val="bg1"/>
              </a:solidFill>
              <a:latin typeface="Segoe UI" panose="020B0502040204020203" pitchFamily="34" charset="0"/>
            </a:endParaRPr>
          </a:p>
        </p:txBody>
      </p:sp>
      <p:sp>
        <p:nvSpPr>
          <p:cNvPr id="2" name="Title 1"/>
          <p:cNvSpPr>
            <a:spLocks noGrp="1"/>
          </p:cNvSpPr>
          <p:nvPr>
            <p:ph type="title"/>
          </p:nvPr>
        </p:nvSpPr>
        <p:spPr>
          <a:xfrm>
            <a:off x="381000" y="228600"/>
            <a:ext cx="10997080" cy="533400"/>
          </a:xfrm>
        </p:spPr>
        <p:txBody>
          <a:bodyPr tIns="91440" bIns="91440">
            <a:noAutofit/>
          </a:bodyPr>
          <a:lstStyle>
            <a:lvl1pPr>
              <a:defRPr>
                <a:solidFill>
                  <a:schemeClr val="bg1"/>
                </a:solidFill>
                <a:latin typeface="+mj-lt"/>
              </a:defRPr>
            </a:lvl1pPr>
          </a:lstStyle>
          <a:p>
            <a:r>
              <a:rPr lang="en-US"/>
              <a:t>Click to edit Master title style</a:t>
            </a:r>
          </a:p>
        </p:txBody>
      </p:sp>
      <p:cxnSp>
        <p:nvCxnSpPr>
          <p:cNvPr id="9" name="Straight Connector 8"/>
          <p:cNvCxnSpPr/>
          <p:nvPr/>
        </p:nvCxnSpPr>
        <p:spPr>
          <a:xfrm>
            <a:off x="6095999" y="1219200"/>
            <a:ext cx="0" cy="495300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V="1">
            <a:off x="914400" y="3578424"/>
            <a:ext cx="1066800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ext Placeholder 7"/>
          <p:cNvSpPr>
            <a:spLocks noGrp="1"/>
          </p:cNvSpPr>
          <p:nvPr>
            <p:ph type="body" sz="quarter" idx="13"/>
          </p:nvPr>
        </p:nvSpPr>
        <p:spPr>
          <a:xfrm>
            <a:off x="380999" y="1219201"/>
            <a:ext cx="5334000" cy="2016474"/>
          </a:xfrm>
        </p:spPr>
        <p:txBody>
          <a:bodyPr>
            <a:noAutofit/>
          </a:bodyPr>
          <a:lstStyle>
            <a:lvl1pPr marL="0" indent="0">
              <a:lnSpc>
                <a:spcPct val="120000"/>
              </a:lnSpc>
              <a:spcBef>
                <a:spcPts val="1000"/>
              </a:spcBef>
              <a:buNone/>
              <a:defRPr sz="1167" u="none">
                <a:latin typeface="Segoe UI" panose="020B0502040204020203" pitchFamily="34" charset="0"/>
              </a:defRPr>
            </a:lvl1pPr>
            <a:lvl2pPr marL="448267" indent="0">
              <a:lnSpc>
                <a:spcPct val="120000"/>
              </a:lnSpc>
              <a:spcBef>
                <a:spcPts val="1000"/>
              </a:spcBef>
              <a:buNone/>
              <a:defRPr sz="1167" u="none">
                <a:latin typeface="Segoe UI" panose="020B0502040204020203" pitchFamily="34" charset="0"/>
              </a:defRPr>
            </a:lvl2pPr>
            <a:lvl3pPr marL="896533" indent="0">
              <a:lnSpc>
                <a:spcPct val="120000"/>
              </a:lnSpc>
              <a:spcBef>
                <a:spcPts val="1000"/>
              </a:spcBef>
              <a:buNone/>
              <a:defRPr sz="1167" u="none">
                <a:latin typeface="Segoe UI" panose="020B0502040204020203" pitchFamily="34" charset="0"/>
              </a:defRPr>
            </a:lvl3pPr>
            <a:lvl4pPr marL="1344800" indent="0">
              <a:lnSpc>
                <a:spcPct val="120000"/>
              </a:lnSpc>
              <a:spcBef>
                <a:spcPts val="1000"/>
              </a:spcBef>
              <a:buNone/>
              <a:defRPr sz="1167" u="none">
                <a:latin typeface="Segoe UI" panose="020B0502040204020203" pitchFamily="34" charset="0"/>
              </a:defRPr>
            </a:lvl4pPr>
            <a:lvl5pPr marL="1793067" indent="0">
              <a:lnSpc>
                <a:spcPct val="120000"/>
              </a:lnSpc>
              <a:spcBef>
                <a:spcPts val="1000"/>
              </a:spcBef>
              <a:buNone/>
              <a:defRPr sz="1167" u="none">
                <a:latin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22" name="Picture 21">
            <a:extLst>
              <a:ext uri="{FF2B5EF4-FFF2-40B4-BE49-F238E27FC236}">
                <a16:creationId xmlns:a16="http://schemas.microsoft.com/office/drawing/2014/main" id="{AC2313EE-4E04-435C-9E05-266AC0400A12}"/>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r="4077"/>
          <a:stretch/>
        </p:blipFill>
        <p:spPr>
          <a:xfrm>
            <a:off x="10820400" y="6400800"/>
            <a:ext cx="709913" cy="228600"/>
          </a:xfrm>
          <a:prstGeom prst="rect">
            <a:avLst/>
          </a:prstGeom>
        </p:spPr>
      </p:pic>
      <p:sp>
        <p:nvSpPr>
          <p:cNvPr id="23" name="Text Placeholder 7">
            <a:extLst>
              <a:ext uri="{FF2B5EF4-FFF2-40B4-BE49-F238E27FC236}">
                <a16:creationId xmlns:a16="http://schemas.microsoft.com/office/drawing/2014/main" id="{3AE54BA5-9B86-4728-A69D-A321E9398458}"/>
              </a:ext>
            </a:extLst>
          </p:cNvPr>
          <p:cNvSpPr>
            <a:spLocks noGrp="1"/>
          </p:cNvSpPr>
          <p:nvPr>
            <p:ph type="body" sz="quarter" idx="14"/>
          </p:nvPr>
        </p:nvSpPr>
        <p:spPr>
          <a:xfrm>
            <a:off x="6477000" y="1219201"/>
            <a:ext cx="5334000" cy="2016474"/>
          </a:xfrm>
        </p:spPr>
        <p:txBody>
          <a:bodyPr>
            <a:noAutofit/>
          </a:bodyPr>
          <a:lstStyle>
            <a:lvl1pPr marL="0" indent="0">
              <a:lnSpc>
                <a:spcPct val="120000"/>
              </a:lnSpc>
              <a:spcBef>
                <a:spcPts val="1000"/>
              </a:spcBef>
              <a:buNone/>
              <a:defRPr sz="1167" u="none">
                <a:latin typeface="Segoe UI" panose="020B0502040204020203" pitchFamily="34" charset="0"/>
              </a:defRPr>
            </a:lvl1pPr>
            <a:lvl2pPr marL="448267" indent="0">
              <a:lnSpc>
                <a:spcPct val="120000"/>
              </a:lnSpc>
              <a:spcBef>
                <a:spcPts val="1000"/>
              </a:spcBef>
              <a:buNone/>
              <a:defRPr sz="1167" u="none">
                <a:latin typeface="Segoe UI" panose="020B0502040204020203" pitchFamily="34" charset="0"/>
              </a:defRPr>
            </a:lvl2pPr>
            <a:lvl3pPr marL="896533" indent="0">
              <a:lnSpc>
                <a:spcPct val="120000"/>
              </a:lnSpc>
              <a:spcBef>
                <a:spcPts val="1000"/>
              </a:spcBef>
              <a:buNone/>
              <a:defRPr sz="1167" u="none">
                <a:latin typeface="Segoe UI" panose="020B0502040204020203" pitchFamily="34" charset="0"/>
              </a:defRPr>
            </a:lvl3pPr>
            <a:lvl4pPr marL="1344800" indent="0">
              <a:lnSpc>
                <a:spcPct val="120000"/>
              </a:lnSpc>
              <a:spcBef>
                <a:spcPts val="1000"/>
              </a:spcBef>
              <a:buNone/>
              <a:defRPr sz="1167" u="none">
                <a:latin typeface="Segoe UI" panose="020B0502040204020203" pitchFamily="34" charset="0"/>
              </a:defRPr>
            </a:lvl4pPr>
            <a:lvl5pPr marL="1793067" indent="0">
              <a:lnSpc>
                <a:spcPct val="120000"/>
              </a:lnSpc>
              <a:spcBef>
                <a:spcPts val="1000"/>
              </a:spcBef>
              <a:buNone/>
              <a:defRPr sz="1167" u="none">
                <a:latin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7">
            <a:extLst>
              <a:ext uri="{FF2B5EF4-FFF2-40B4-BE49-F238E27FC236}">
                <a16:creationId xmlns:a16="http://schemas.microsoft.com/office/drawing/2014/main" id="{920F2E92-1F2E-4441-B0DE-CFEB5FE92A2F}"/>
              </a:ext>
            </a:extLst>
          </p:cNvPr>
          <p:cNvSpPr>
            <a:spLocks noGrp="1"/>
          </p:cNvSpPr>
          <p:nvPr>
            <p:ph type="body" sz="quarter" idx="15"/>
          </p:nvPr>
        </p:nvSpPr>
        <p:spPr>
          <a:xfrm>
            <a:off x="391583" y="3810001"/>
            <a:ext cx="5334000" cy="2016474"/>
          </a:xfrm>
        </p:spPr>
        <p:txBody>
          <a:bodyPr>
            <a:noAutofit/>
          </a:bodyPr>
          <a:lstStyle>
            <a:lvl1pPr marL="0" indent="0">
              <a:lnSpc>
                <a:spcPct val="120000"/>
              </a:lnSpc>
              <a:spcBef>
                <a:spcPts val="1000"/>
              </a:spcBef>
              <a:buNone/>
              <a:defRPr sz="1167" u="none">
                <a:latin typeface="Segoe UI" panose="020B0502040204020203" pitchFamily="34" charset="0"/>
              </a:defRPr>
            </a:lvl1pPr>
            <a:lvl2pPr marL="448267" indent="0">
              <a:lnSpc>
                <a:spcPct val="120000"/>
              </a:lnSpc>
              <a:spcBef>
                <a:spcPts val="1000"/>
              </a:spcBef>
              <a:buNone/>
              <a:defRPr sz="1167" u="none">
                <a:latin typeface="Segoe UI" panose="020B0502040204020203" pitchFamily="34" charset="0"/>
              </a:defRPr>
            </a:lvl2pPr>
            <a:lvl3pPr marL="896533" indent="0">
              <a:lnSpc>
                <a:spcPct val="120000"/>
              </a:lnSpc>
              <a:spcBef>
                <a:spcPts val="1000"/>
              </a:spcBef>
              <a:buNone/>
              <a:defRPr sz="1167" u="none">
                <a:latin typeface="Segoe UI" panose="020B0502040204020203" pitchFamily="34" charset="0"/>
              </a:defRPr>
            </a:lvl3pPr>
            <a:lvl4pPr marL="1344800" indent="0">
              <a:lnSpc>
                <a:spcPct val="120000"/>
              </a:lnSpc>
              <a:spcBef>
                <a:spcPts val="1000"/>
              </a:spcBef>
              <a:buNone/>
              <a:defRPr sz="1167" u="none">
                <a:latin typeface="Segoe UI" panose="020B0502040204020203" pitchFamily="34" charset="0"/>
              </a:defRPr>
            </a:lvl4pPr>
            <a:lvl5pPr marL="1793067" indent="0">
              <a:lnSpc>
                <a:spcPct val="120000"/>
              </a:lnSpc>
              <a:spcBef>
                <a:spcPts val="1000"/>
              </a:spcBef>
              <a:buNone/>
              <a:defRPr sz="1167" u="none">
                <a:latin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5" name="Text Placeholder 7">
            <a:extLst>
              <a:ext uri="{FF2B5EF4-FFF2-40B4-BE49-F238E27FC236}">
                <a16:creationId xmlns:a16="http://schemas.microsoft.com/office/drawing/2014/main" id="{72231F7B-8ACB-4A68-883B-D5361B594F34}"/>
              </a:ext>
            </a:extLst>
          </p:cNvPr>
          <p:cNvSpPr>
            <a:spLocks noGrp="1"/>
          </p:cNvSpPr>
          <p:nvPr>
            <p:ph type="body" sz="quarter" idx="16"/>
          </p:nvPr>
        </p:nvSpPr>
        <p:spPr>
          <a:xfrm>
            <a:off x="6487583" y="3810001"/>
            <a:ext cx="5334000" cy="2016474"/>
          </a:xfrm>
        </p:spPr>
        <p:txBody>
          <a:bodyPr>
            <a:noAutofit/>
          </a:bodyPr>
          <a:lstStyle>
            <a:lvl1pPr marL="0" indent="0">
              <a:lnSpc>
                <a:spcPct val="120000"/>
              </a:lnSpc>
              <a:spcBef>
                <a:spcPts val="1000"/>
              </a:spcBef>
              <a:buNone/>
              <a:defRPr sz="1167" u="none">
                <a:latin typeface="Segoe UI" panose="020B0502040204020203" pitchFamily="34" charset="0"/>
              </a:defRPr>
            </a:lvl1pPr>
            <a:lvl2pPr marL="448267" indent="0">
              <a:lnSpc>
                <a:spcPct val="120000"/>
              </a:lnSpc>
              <a:spcBef>
                <a:spcPts val="1000"/>
              </a:spcBef>
              <a:buNone/>
              <a:defRPr sz="1167" u="none">
                <a:latin typeface="Segoe UI" panose="020B0502040204020203" pitchFamily="34" charset="0"/>
              </a:defRPr>
            </a:lvl2pPr>
            <a:lvl3pPr marL="896533" indent="0">
              <a:lnSpc>
                <a:spcPct val="120000"/>
              </a:lnSpc>
              <a:spcBef>
                <a:spcPts val="1000"/>
              </a:spcBef>
              <a:buNone/>
              <a:defRPr sz="1167" u="none">
                <a:latin typeface="Segoe UI" panose="020B0502040204020203" pitchFamily="34" charset="0"/>
              </a:defRPr>
            </a:lvl3pPr>
            <a:lvl4pPr marL="1344800" indent="0">
              <a:lnSpc>
                <a:spcPct val="120000"/>
              </a:lnSpc>
              <a:spcBef>
                <a:spcPts val="1000"/>
              </a:spcBef>
              <a:buNone/>
              <a:defRPr sz="1167" u="none">
                <a:latin typeface="Segoe UI" panose="020B0502040204020203" pitchFamily="34" charset="0"/>
              </a:defRPr>
            </a:lvl4pPr>
            <a:lvl5pPr marL="1793067" indent="0">
              <a:lnSpc>
                <a:spcPct val="120000"/>
              </a:lnSpc>
              <a:spcBef>
                <a:spcPts val="1000"/>
              </a:spcBef>
              <a:buNone/>
              <a:defRPr sz="1167" u="none">
                <a:latin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5066629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C933DAD-64FD-4C29-9D9B-272B0C756FD1}"/>
              </a:ext>
            </a:extLst>
          </p:cNvPr>
          <p:cNvSpPr/>
          <p:nvPr userDrawn="1"/>
        </p:nvSpPr>
        <p:spPr>
          <a:xfrm>
            <a:off x="2" y="0"/>
            <a:ext cx="12192000" cy="990600"/>
          </a:xfrm>
          <a:prstGeom prst="rect">
            <a:avLst/>
          </a:prstGeom>
          <a:solidFill>
            <a:srgbClr val="004E59"/>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765">
              <a:solidFill>
                <a:schemeClr val="bg1"/>
              </a:solidFill>
              <a:latin typeface="Segoe UI" panose="020B0502040204020203" pitchFamily="34" charset="0"/>
            </a:endParaRPr>
          </a:p>
        </p:txBody>
      </p:sp>
      <p:sp>
        <p:nvSpPr>
          <p:cNvPr id="2" name="Title 1"/>
          <p:cNvSpPr>
            <a:spLocks noGrp="1"/>
          </p:cNvSpPr>
          <p:nvPr>
            <p:ph type="title"/>
          </p:nvPr>
        </p:nvSpPr>
        <p:spPr>
          <a:xfrm>
            <a:off x="381000" y="228600"/>
            <a:ext cx="11430000" cy="533400"/>
          </a:xfrm>
        </p:spPr>
        <p:txBody>
          <a:bodyPr lIns="91440" tIns="91440" rIns="91440" bIns="91440"/>
          <a:lstStyle>
            <a:lvl1pPr>
              <a:defRPr>
                <a:solidFill>
                  <a:schemeClr val="bg1"/>
                </a:solidFill>
                <a:latin typeface="+mj-lt"/>
              </a:defRPr>
            </a:lvl1pPr>
          </a:lstStyle>
          <a:p>
            <a:r>
              <a:rPr lang="en-US"/>
              <a:t>Click to edit Master title style</a:t>
            </a:r>
          </a:p>
        </p:txBody>
      </p:sp>
      <p:sp>
        <p:nvSpPr>
          <p:cNvPr id="3" name="Content Placeholder 2"/>
          <p:cNvSpPr>
            <a:spLocks noGrp="1"/>
          </p:cNvSpPr>
          <p:nvPr>
            <p:ph sz="half" idx="1"/>
          </p:nvPr>
        </p:nvSpPr>
        <p:spPr>
          <a:xfrm>
            <a:off x="381000" y="1219199"/>
            <a:ext cx="5334000" cy="4953000"/>
          </a:xfrm>
        </p:spPr>
        <p:txBody>
          <a:bodyPr tIns="91440" bIns="91440">
            <a:noAutofit/>
          </a:bodyPr>
          <a:lstStyle>
            <a:lvl1pPr marL="0" indent="0">
              <a:lnSpc>
                <a:spcPct val="120000"/>
              </a:lnSpc>
              <a:spcBef>
                <a:spcPts val="1000"/>
              </a:spcBef>
              <a:buNone/>
              <a:defRPr sz="1167">
                <a:latin typeface="Segoe UI" panose="020B0502040204020203" pitchFamily="34" charset="0"/>
              </a:defRPr>
            </a:lvl1pPr>
            <a:lvl2pPr marL="448266" indent="0">
              <a:lnSpc>
                <a:spcPct val="120000"/>
              </a:lnSpc>
              <a:spcBef>
                <a:spcPts val="1000"/>
              </a:spcBef>
              <a:buNone/>
              <a:defRPr sz="1167">
                <a:latin typeface="Segoe UI" panose="020B0502040204020203" pitchFamily="34" charset="0"/>
              </a:defRPr>
            </a:lvl2pPr>
            <a:lvl3pPr marL="896533" indent="0">
              <a:lnSpc>
                <a:spcPct val="120000"/>
              </a:lnSpc>
              <a:spcBef>
                <a:spcPts val="1000"/>
              </a:spcBef>
              <a:buNone/>
              <a:defRPr sz="1167">
                <a:latin typeface="Segoe UI" panose="020B0502040204020203" pitchFamily="34" charset="0"/>
              </a:defRPr>
            </a:lvl3pPr>
            <a:lvl4pPr marL="1344800" indent="0">
              <a:lnSpc>
                <a:spcPct val="120000"/>
              </a:lnSpc>
              <a:spcBef>
                <a:spcPts val="1000"/>
              </a:spcBef>
              <a:buNone/>
              <a:defRPr sz="1167">
                <a:latin typeface="Segoe UI" panose="020B0502040204020203" pitchFamily="34" charset="0"/>
              </a:defRPr>
            </a:lvl4pPr>
            <a:lvl5pPr marL="1793067" indent="0">
              <a:lnSpc>
                <a:spcPct val="120000"/>
              </a:lnSpc>
              <a:spcBef>
                <a:spcPts val="1000"/>
              </a:spcBef>
              <a:buNone/>
              <a:defRPr sz="1167">
                <a:latin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477000" y="1219199"/>
            <a:ext cx="5334000" cy="4953000"/>
          </a:xfrm>
        </p:spPr>
        <p:txBody>
          <a:bodyPr tIns="91440" bIns="91440">
            <a:noAutofit/>
          </a:bodyPr>
          <a:lstStyle>
            <a:lvl1pPr marL="0" indent="0">
              <a:lnSpc>
                <a:spcPct val="120000"/>
              </a:lnSpc>
              <a:spcBef>
                <a:spcPts val="1000"/>
              </a:spcBef>
              <a:buNone/>
              <a:defRPr sz="1167">
                <a:latin typeface="Segoe UI" panose="020B0502040204020203" pitchFamily="34" charset="0"/>
              </a:defRPr>
            </a:lvl1pPr>
            <a:lvl2pPr marL="448266" indent="0">
              <a:lnSpc>
                <a:spcPct val="120000"/>
              </a:lnSpc>
              <a:spcBef>
                <a:spcPts val="1000"/>
              </a:spcBef>
              <a:buNone/>
              <a:defRPr sz="1167">
                <a:latin typeface="Segoe UI" panose="020B0502040204020203" pitchFamily="34" charset="0"/>
              </a:defRPr>
            </a:lvl2pPr>
            <a:lvl3pPr marL="896533" indent="0">
              <a:lnSpc>
                <a:spcPct val="120000"/>
              </a:lnSpc>
              <a:spcBef>
                <a:spcPts val="1000"/>
              </a:spcBef>
              <a:buNone/>
              <a:defRPr sz="1167">
                <a:latin typeface="Segoe UI" panose="020B0502040204020203" pitchFamily="34" charset="0"/>
              </a:defRPr>
            </a:lvl3pPr>
            <a:lvl4pPr marL="1344800" indent="0">
              <a:lnSpc>
                <a:spcPct val="120000"/>
              </a:lnSpc>
              <a:spcBef>
                <a:spcPts val="1000"/>
              </a:spcBef>
              <a:buNone/>
              <a:defRPr sz="1167">
                <a:latin typeface="Segoe UI" panose="020B0502040204020203" pitchFamily="34" charset="0"/>
              </a:defRPr>
            </a:lvl4pPr>
            <a:lvl5pPr marL="1793067" indent="0">
              <a:lnSpc>
                <a:spcPct val="120000"/>
              </a:lnSpc>
              <a:spcBef>
                <a:spcPts val="1000"/>
              </a:spcBef>
              <a:buNone/>
              <a:defRPr sz="1167">
                <a:latin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atin typeface="Segoe UI" panose="020B0502040204020203" pitchFamily="34" charset="0"/>
              </a:defRPr>
            </a:lvl1pPr>
          </a:lstStyle>
          <a:p>
            <a:fld id="{744BD67D-95AE-4061-9E0C-31C646E96B09}" type="datetime1">
              <a:rPr lang="en-US" smtClean="0"/>
              <a:t>8/31/2020</a:t>
            </a:fld>
            <a:endParaRPr lang="en-US"/>
          </a:p>
        </p:txBody>
      </p:sp>
      <p:sp>
        <p:nvSpPr>
          <p:cNvPr id="6" name="Footer Placeholder 5"/>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7" name="Slide Number Placeholder 6"/>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pic>
        <p:nvPicPr>
          <p:cNvPr id="9" name="Picture 8">
            <a:extLst>
              <a:ext uri="{FF2B5EF4-FFF2-40B4-BE49-F238E27FC236}">
                <a16:creationId xmlns:a16="http://schemas.microsoft.com/office/drawing/2014/main" id="{18F32470-D5C9-4EB9-BF19-627B706D9959}"/>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4077"/>
          <a:stretch/>
        </p:blipFill>
        <p:spPr>
          <a:xfrm>
            <a:off x="10820400" y="6400800"/>
            <a:ext cx="709913" cy="228600"/>
          </a:xfrm>
          <a:prstGeom prst="rect">
            <a:avLst/>
          </a:prstGeom>
        </p:spPr>
      </p:pic>
    </p:spTree>
    <p:extLst>
      <p:ext uri="{BB962C8B-B14F-4D97-AF65-F5344CB8AC3E}">
        <p14:creationId xmlns:p14="http://schemas.microsoft.com/office/powerpoint/2010/main" val="406051638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01256AD-643F-4750-86FB-FD02C1741CFB}"/>
              </a:ext>
            </a:extLst>
          </p:cNvPr>
          <p:cNvSpPr/>
          <p:nvPr userDrawn="1"/>
        </p:nvSpPr>
        <p:spPr>
          <a:xfrm>
            <a:off x="0" y="0"/>
            <a:ext cx="12192000" cy="990600"/>
          </a:xfrm>
          <a:prstGeom prst="rect">
            <a:avLst/>
          </a:prstGeom>
          <a:solidFill>
            <a:srgbClr val="004E59"/>
          </a:solidFill>
          <a:ln>
            <a:solidFill>
              <a:srgbClr val="004E59"/>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765">
              <a:solidFill>
                <a:schemeClr val="bg1"/>
              </a:solidFill>
              <a:latin typeface="Segoe UI" panose="020B0502040204020203" pitchFamily="34" charset="0"/>
            </a:endParaRPr>
          </a:p>
        </p:txBody>
      </p:sp>
      <p:sp>
        <p:nvSpPr>
          <p:cNvPr id="2" name="Title 1"/>
          <p:cNvSpPr>
            <a:spLocks noGrp="1"/>
          </p:cNvSpPr>
          <p:nvPr>
            <p:ph type="title"/>
          </p:nvPr>
        </p:nvSpPr>
        <p:spPr>
          <a:xfrm>
            <a:off x="381000" y="228600"/>
            <a:ext cx="11430000" cy="533400"/>
          </a:xfrm>
        </p:spPr>
        <p:txBody>
          <a:bodyPr tIns="91440" bIns="91440"/>
          <a:lstStyle>
            <a:lvl1pPr>
              <a:defRPr>
                <a:solidFill>
                  <a:schemeClr val="bg1"/>
                </a:solidFill>
                <a:latin typeface="+mj-lt"/>
              </a:defRPr>
            </a:lvl1pPr>
          </a:lstStyle>
          <a:p>
            <a:r>
              <a:rPr lang="en-US"/>
              <a:t>Click to edit Master title style</a:t>
            </a:r>
          </a:p>
        </p:txBody>
      </p:sp>
      <p:sp>
        <p:nvSpPr>
          <p:cNvPr id="3" name="Text Placeholder 2"/>
          <p:cNvSpPr>
            <a:spLocks noGrp="1"/>
          </p:cNvSpPr>
          <p:nvPr>
            <p:ph type="body" idx="1"/>
          </p:nvPr>
        </p:nvSpPr>
        <p:spPr>
          <a:xfrm>
            <a:off x="380999" y="1681035"/>
            <a:ext cx="5334000" cy="823397"/>
          </a:xfrm>
        </p:spPr>
        <p:txBody>
          <a:bodyPr anchor="b"/>
          <a:lstStyle>
            <a:lvl1pPr marL="0" indent="0">
              <a:buNone/>
              <a:defRPr sz="2353" b="1">
                <a:latin typeface="+mj-lt"/>
              </a:defRPr>
            </a:lvl1pPr>
            <a:lvl2pPr marL="448267" indent="0">
              <a:buNone/>
              <a:defRPr sz="1961" b="1"/>
            </a:lvl2pPr>
            <a:lvl3pPr marL="896533" indent="0">
              <a:buNone/>
              <a:defRPr sz="1765" b="1"/>
            </a:lvl3pPr>
            <a:lvl4pPr marL="1344800" indent="0">
              <a:buNone/>
              <a:defRPr sz="1569" b="1"/>
            </a:lvl4pPr>
            <a:lvl5pPr marL="1793067" indent="0">
              <a:buNone/>
              <a:defRPr sz="1569" b="1"/>
            </a:lvl5pPr>
            <a:lvl6pPr marL="2241334" indent="0">
              <a:buNone/>
              <a:defRPr sz="1569" b="1"/>
            </a:lvl6pPr>
            <a:lvl7pPr marL="2689600" indent="0">
              <a:buNone/>
              <a:defRPr sz="1569" b="1"/>
            </a:lvl7pPr>
            <a:lvl8pPr marL="3137867" indent="0">
              <a:buNone/>
              <a:defRPr sz="1569" b="1"/>
            </a:lvl8pPr>
            <a:lvl9pPr marL="3586133" indent="0">
              <a:buNone/>
              <a:defRPr sz="1569" b="1"/>
            </a:lvl9pPr>
          </a:lstStyle>
          <a:p>
            <a:pPr lvl="0"/>
            <a:r>
              <a:rPr lang="en-US"/>
              <a:t>Edit Master text styles</a:t>
            </a:r>
          </a:p>
        </p:txBody>
      </p:sp>
      <p:sp>
        <p:nvSpPr>
          <p:cNvPr id="4" name="Content Placeholder 3"/>
          <p:cNvSpPr>
            <a:spLocks noGrp="1"/>
          </p:cNvSpPr>
          <p:nvPr>
            <p:ph sz="half" idx="2"/>
          </p:nvPr>
        </p:nvSpPr>
        <p:spPr>
          <a:xfrm>
            <a:off x="380999" y="2504431"/>
            <a:ext cx="5334000" cy="3685825"/>
          </a:xfrm>
        </p:spPr>
        <p:txBody>
          <a:bodyPr>
            <a:noAutofit/>
          </a:bodyPr>
          <a:lstStyle>
            <a:lvl1pPr marL="0" indent="0">
              <a:buNone/>
              <a:defRPr>
                <a:latin typeface="Segoe UI" panose="020B0502040204020203" pitchFamily="34" charset="0"/>
              </a:defRPr>
            </a:lvl1pPr>
            <a:lvl2pPr marL="448266" indent="0">
              <a:buNone/>
              <a:defRPr>
                <a:latin typeface="Segoe UI" panose="020B0502040204020203" pitchFamily="34" charset="0"/>
              </a:defRPr>
            </a:lvl2pPr>
            <a:lvl3pPr marL="896533" indent="0">
              <a:buNone/>
              <a:defRPr>
                <a:latin typeface="Segoe UI" panose="020B0502040204020203" pitchFamily="34" charset="0"/>
              </a:defRPr>
            </a:lvl3pPr>
            <a:lvl4pPr marL="1344800" indent="0">
              <a:buNone/>
              <a:defRPr>
                <a:latin typeface="Segoe UI" panose="020B0502040204020203" pitchFamily="34" charset="0"/>
              </a:defRPr>
            </a:lvl4pPr>
            <a:lvl5pPr marL="1793067" indent="0">
              <a:buNone/>
              <a:defRPr>
                <a:latin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77000" y="1681035"/>
            <a:ext cx="5334000" cy="823397"/>
          </a:xfrm>
        </p:spPr>
        <p:txBody>
          <a:bodyPr anchor="b"/>
          <a:lstStyle>
            <a:lvl1pPr marL="0" indent="0">
              <a:buNone/>
              <a:defRPr sz="2353" b="1">
                <a:latin typeface="+mj-lt"/>
              </a:defRPr>
            </a:lvl1pPr>
            <a:lvl2pPr marL="448267" indent="0">
              <a:buNone/>
              <a:defRPr sz="1961" b="1"/>
            </a:lvl2pPr>
            <a:lvl3pPr marL="896533" indent="0">
              <a:buNone/>
              <a:defRPr sz="1765" b="1"/>
            </a:lvl3pPr>
            <a:lvl4pPr marL="1344800" indent="0">
              <a:buNone/>
              <a:defRPr sz="1569" b="1"/>
            </a:lvl4pPr>
            <a:lvl5pPr marL="1793067" indent="0">
              <a:buNone/>
              <a:defRPr sz="1569" b="1"/>
            </a:lvl5pPr>
            <a:lvl6pPr marL="2241334" indent="0">
              <a:buNone/>
              <a:defRPr sz="1569" b="1"/>
            </a:lvl6pPr>
            <a:lvl7pPr marL="2689600" indent="0">
              <a:buNone/>
              <a:defRPr sz="1569" b="1"/>
            </a:lvl7pPr>
            <a:lvl8pPr marL="3137867" indent="0">
              <a:buNone/>
              <a:defRPr sz="1569" b="1"/>
            </a:lvl8pPr>
            <a:lvl9pPr marL="3586133" indent="0">
              <a:buNone/>
              <a:defRPr sz="1569" b="1"/>
            </a:lvl9pPr>
          </a:lstStyle>
          <a:p>
            <a:pPr lvl="0"/>
            <a:r>
              <a:rPr lang="en-US"/>
              <a:t>Edit Master text styles</a:t>
            </a:r>
          </a:p>
        </p:txBody>
      </p:sp>
      <p:sp>
        <p:nvSpPr>
          <p:cNvPr id="6" name="Content Placeholder 5"/>
          <p:cNvSpPr>
            <a:spLocks noGrp="1"/>
          </p:cNvSpPr>
          <p:nvPr>
            <p:ph sz="quarter" idx="4"/>
          </p:nvPr>
        </p:nvSpPr>
        <p:spPr>
          <a:xfrm>
            <a:off x="6477000" y="2504431"/>
            <a:ext cx="5334000" cy="3685825"/>
          </a:xfrm>
        </p:spPr>
        <p:txBody>
          <a:bodyPr>
            <a:noAutofit/>
          </a:bodyPr>
          <a:lstStyle>
            <a:lvl1pPr marL="0" indent="0">
              <a:buNone/>
              <a:defRPr>
                <a:latin typeface="Segoe UI" panose="020B0502040204020203" pitchFamily="34" charset="0"/>
              </a:defRPr>
            </a:lvl1pPr>
            <a:lvl2pPr marL="448266" indent="0">
              <a:buNone/>
              <a:defRPr>
                <a:latin typeface="Segoe UI" panose="020B0502040204020203" pitchFamily="34" charset="0"/>
              </a:defRPr>
            </a:lvl2pPr>
            <a:lvl3pPr marL="896533" indent="0">
              <a:buNone/>
              <a:defRPr>
                <a:latin typeface="Segoe UI" panose="020B0502040204020203" pitchFamily="34" charset="0"/>
              </a:defRPr>
            </a:lvl3pPr>
            <a:lvl4pPr marL="1344800" indent="0">
              <a:buNone/>
              <a:defRPr>
                <a:latin typeface="Segoe UI" panose="020B0502040204020203" pitchFamily="34" charset="0"/>
              </a:defRPr>
            </a:lvl4pPr>
            <a:lvl5pPr marL="1793067" indent="0">
              <a:buNone/>
              <a:defRPr>
                <a:latin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atin typeface="Segoe UI" panose="020B0502040204020203" pitchFamily="34" charset="0"/>
              </a:defRPr>
            </a:lvl1pPr>
          </a:lstStyle>
          <a:p>
            <a:fld id="{222EE715-E9E0-431E-8F41-5602F4C966FB}" type="datetime1">
              <a:rPr lang="en-US" smtClean="0"/>
              <a:t>8/31/2020</a:t>
            </a:fld>
            <a:endParaRPr lang="en-US"/>
          </a:p>
        </p:txBody>
      </p:sp>
      <p:sp>
        <p:nvSpPr>
          <p:cNvPr id="8" name="Footer Placeholder 7"/>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9" name="Slide Number Placeholder 8"/>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pic>
        <p:nvPicPr>
          <p:cNvPr id="11" name="Picture 10">
            <a:extLst>
              <a:ext uri="{FF2B5EF4-FFF2-40B4-BE49-F238E27FC236}">
                <a16:creationId xmlns:a16="http://schemas.microsoft.com/office/drawing/2014/main" id="{C4C4B624-09C9-4734-9996-D8363B05C62A}"/>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4077"/>
          <a:stretch/>
        </p:blipFill>
        <p:spPr>
          <a:xfrm>
            <a:off x="10820400" y="6400800"/>
            <a:ext cx="709913" cy="228600"/>
          </a:xfrm>
          <a:prstGeom prst="rect">
            <a:avLst/>
          </a:prstGeom>
        </p:spPr>
      </p:pic>
    </p:spTree>
    <p:extLst>
      <p:ext uri="{BB962C8B-B14F-4D97-AF65-F5344CB8AC3E}">
        <p14:creationId xmlns:p14="http://schemas.microsoft.com/office/powerpoint/2010/main" val="70770886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atin typeface="Segoe UI" panose="020B0502040204020203" pitchFamily="34" charset="0"/>
              </a:defRPr>
            </a:lvl1pPr>
          </a:lstStyle>
          <a:p>
            <a:fld id="{F9279762-2189-44CB-BDD8-4F462566451C}" type="datetime1">
              <a:rPr lang="en-US" smtClean="0"/>
              <a:t>8/31/2020</a:t>
            </a:fld>
            <a:endParaRPr lang="en-US"/>
          </a:p>
        </p:txBody>
      </p:sp>
      <p:sp>
        <p:nvSpPr>
          <p:cNvPr id="3" name="Footer Placeholder 2"/>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4" name="Slide Number Placeholder 3"/>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pic>
        <p:nvPicPr>
          <p:cNvPr id="7" name="Picture 6">
            <a:extLst>
              <a:ext uri="{FF2B5EF4-FFF2-40B4-BE49-F238E27FC236}">
                <a16:creationId xmlns:a16="http://schemas.microsoft.com/office/drawing/2014/main" id="{27699787-C03F-45A9-825C-0DE0DCF4B9EE}"/>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4077"/>
          <a:stretch/>
        </p:blipFill>
        <p:spPr>
          <a:xfrm>
            <a:off x="10820400" y="6400800"/>
            <a:ext cx="709913" cy="228600"/>
          </a:xfrm>
          <a:prstGeom prst="rect">
            <a:avLst/>
          </a:prstGeom>
        </p:spPr>
      </p:pic>
    </p:spTree>
    <p:extLst>
      <p:ext uri="{BB962C8B-B14F-4D97-AF65-F5344CB8AC3E}">
        <p14:creationId xmlns:p14="http://schemas.microsoft.com/office/powerpoint/2010/main" val="160303985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414273" y="2689656"/>
            <a:ext cx="3259815" cy="537931"/>
          </a:xfrm>
        </p:spPr>
        <p:txBody>
          <a:bodyPr wrap="none" anchor="t" anchorCtr="0">
            <a:noAutofit/>
          </a:bodyPr>
          <a:lstStyle>
            <a:lvl1pPr algn="r">
              <a:defRPr sz="3530">
                <a:solidFill>
                  <a:srgbClr val="E45A1E"/>
                </a:solidFill>
              </a:defRPr>
            </a:lvl1pPr>
          </a:lstStyle>
          <a:p>
            <a:r>
              <a:rPr lang="en-US"/>
              <a:t>Click to edit Master title style</a:t>
            </a:r>
          </a:p>
        </p:txBody>
      </p:sp>
      <p:sp>
        <p:nvSpPr>
          <p:cNvPr id="3" name="Subtitle 2"/>
          <p:cNvSpPr>
            <a:spLocks noGrp="1"/>
          </p:cNvSpPr>
          <p:nvPr>
            <p:ph type="subTitle" idx="1"/>
          </p:nvPr>
        </p:nvSpPr>
        <p:spPr>
          <a:xfrm>
            <a:off x="1414273" y="3317243"/>
            <a:ext cx="3259815" cy="1656131"/>
          </a:xfrm>
        </p:spPr>
        <p:txBody>
          <a:bodyPr>
            <a:normAutofit/>
          </a:bodyPr>
          <a:lstStyle>
            <a:lvl1pPr marL="0" indent="0" algn="r">
              <a:buNone/>
              <a:defRPr sz="1765">
                <a:solidFill>
                  <a:srgbClr val="E45A1E"/>
                </a:solidFill>
                <a:latin typeface="Segoe UI Semilight" panose="020B0402040204020203" pitchFamily="34" charset="0"/>
                <a:cs typeface="Segoe UI Semilight" panose="020B0402040204020203" pitchFamily="34" charset="0"/>
              </a:defRPr>
            </a:lvl1pPr>
            <a:lvl2pPr marL="448267" indent="0" algn="ctr">
              <a:buNone/>
              <a:defRPr sz="1961"/>
            </a:lvl2pPr>
            <a:lvl3pPr marL="896533" indent="0" algn="ctr">
              <a:buNone/>
              <a:defRPr sz="1765"/>
            </a:lvl3pPr>
            <a:lvl4pPr marL="1344800" indent="0" algn="ctr">
              <a:buNone/>
              <a:defRPr sz="1569"/>
            </a:lvl4pPr>
            <a:lvl5pPr marL="1793067" indent="0" algn="ctr">
              <a:buNone/>
              <a:defRPr sz="1569"/>
            </a:lvl5pPr>
            <a:lvl6pPr marL="2241334" indent="0" algn="ctr">
              <a:buNone/>
              <a:defRPr sz="1569"/>
            </a:lvl6pPr>
            <a:lvl7pPr marL="2689600" indent="0" algn="ctr">
              <a:buNone/>
              <a:defRPr sz="1569"/>
            </a:lvl7pPr>
            <a:lvl8pPr marL="3137867" indent="0" algn="ctr">
              <a:buNone/>
              <a:defRPr sz="1569"/>
            </a:lvl8pPr>
            <a:lvl9pPr marL="3586133" indent="0" algn="ctr">
              <a:buNone/>
              <a:defRPr sz="1569"/>
            </a:lvl9pPr>
          </a:lstStyle>
          <a:p>
            <a:r>
              <a:rPr lang="en-US"/>
              <a:t>Click to edit Master subtitle style</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D608AAA4-E129-4464-8565-C51A0A24DD5B}" type="datetime1">
              <a:rPr lang="en-US" smtClean="0"/>
              <a:t>8/31/2020</a:t>
            </a:fld>
            <a:endParaRPr lang="en-US"/>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sp>
        <p:nvSpPr>
          <p:cNvPr id="7" name="Rectangle 6"/>
          <p:cNvSpPr/>
          <p:nvPr/>
        </p:nvSpPr>
        <p:spPr>
          <a:xfrm>
            <a:off x="6096002" y="1"/>
            <a:ext cx="6095999" cy="6857999"/>
          </a:xfrm>
          <a:prstGeom prst="rect">
            <a:avLst/>
          </a:prstGeom>
          <a:solidFill>
            <a:srgbClr val="004E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92">
              <a:latin typeface="Segoe UI" panose="020B0502040204020203" pitchFamily="34" charset="0"/>
            </a:endParaRPr>
          </a:p>
        </p:txBody>
      </p:sp>
      <p:pic>
        <p:nvPicPr>
          <p:cNvPr id="8" name="Picture 7" descr="affirmastudioslogo.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866624" y="2689656"/>
            <a:ext cx="2204778" cy="562410"/>
          </a:xfrm>
          <a:prstGeom prst="rect">
            <a:avLst/>
          </a:prstGeom>
        </p:spPr>
      </p:pic>
    </p:spTree>
    <p:extLst>
      <p:ext uri="{BB962C8B-B14F-4D97-AF65-F5344CB8AC3E}">
        <p14:creationId xmlns:p14="http://schemas.microsoft.com/office/powerpoint/2010/main" val="13790747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B62FE56-11BB-4F56-957C-E2741DC5B8BB}"/>
              </a:ext>
            </a:extLst>
          </p:cNvPr>
          <p:cNvPicPr>
            <a:picLocks/>
          </p:cNvPicPr>
          <p:nvPr userDrawn="1"/>
        </p:nvPicPr>
        <p:blipFill rotWithShape="1">
          <a:blip r:embed="rId2">
            <a:extLst>
              <a:ext uri="{28A0092B-C50C-407E-A947-70E740481C1C}">
                <a14:useLocalDpi xmlns:a14="http://schemas.microsoft.com/office/drawing/2010/main" val="0"/>
              </a:ext>
            </a:extLst>
          </a:blip>
          <a:srcRect r="25490"/>
          <a:stretch/>
        </p:blipFill>
        <p:spPr>
          <a:xfrm>
            <a:off x="1" y="0"/>
            <a:ext cx="12192000" cy="6858000"/>
          </a:xfrm>
          <a:prstGeom prst="rect">
            <a:avLst/>
          </a:prstGeom>
        </p:spPr>
      </p:pic>
      <p:sp>
        <p:nvSpPr>
          <p:cNvPr id="10" name="Rectangle 9">
            <a:extLst>
              <a:ext uri="{FF2B5EF4-FFF2-40B4-BE49-F238E27FC236}">
                <a16:creationId xmlns:a16="http://schemas.microsoft.com/office/drawing/2014/main" id="{FC680771-E145-494A-AF5F-BDE0DE155687}"/>
              </a:ext>
            </a:extLst>
          </p:cNvPr>
          <p:cNvSpPr/>
          <p:nvPr userDrawn="1"/>
        </p:nvSpPr>
        <p:spPr>
          <a:xfrm>
            <a:off x="0" y="0"/>
            <a:ext cx="12192000" cy="6858000"/>
          </a:xfrm>
          <a:prstGeom prst="rect">
            <a:avLst/>
          </a:prstGeom>
          <a:solidFill>
            <a:srgbClr val="004E59">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a:latin typeface="Segoe UI" panose="020B0502040204020203" pitchFamily="34" charset="0"/>
              </a:rPr>
              <a:t>		</a:t>
            </a:r>
          </a:p>
        </p:txBody>
      </p:sp>
      <p:sp>
        <p:nvSpPr>
          <p:cNvPr id="2" name="Title 1"/>
          <p:cNvSpPr>
            <a:spLocks noGrp="1"/>
          </p:cNvSpPr>
          <p:nvPr>
            <p:ph type="ctrTitle"/>
          </p:nvPr>
        </p:nvSpPr>
        <p:spPr>
          <a:xfrm>
            <a:off x="381000" y="2938387"/>
            <a:ext cx="11430000" cy="537931"/>
          </a:xfrm>
        </p:spPr>
        <p:txBody>
          <a:bodyPr wrap="none" anchor="t" anchorCtr="0">
            <a:noAutofit/>
          </a:bodyPr>
          <a:lstStyle>
            <a:lvl1pPr algn="l">
              <a:defRPr sz="2745">
                <a:solidFill>
                  <a:schemeClr val="bg1"/>
                </a:solidFill>
              </a:defRPr>
            </a:lvl1pPr>
          </a:lstStyle>
          <a:p>
            <a:r>
              <a:rPr lang="en-US"/>
              <a:t>Click to edit Master title style</a:t>
            </a:r>
          </a:p>
        </p:txBody>
      </p:sp>
      <p:sp>
        <p:nvSpPr>
          <p:cNvPr id="3" name="Subtitle 2"/>
          <p:cNvSpPr>
            <a:spLocks noGrp="1"/>
          </p:cNvSpPr>
          <p:nvPr>
            <p:ph type="subTitle" idx="1"/>
          </p:nvPr>
        </p:nvSpPr>
        <p:spPr>
          <a:xfrm>
            <a:off x="1349941" y="3727850"/>
            <a:ext cx="7988613" cy="1656131"/>
          </a:xfrm>
        </p:spPr>
        <p:txBody>
          <a:bodyPr>
            <a:normAutofit/>
          </a:bodyPr>
          <a:lstStyle>
            <a:lvl1pPr marL="0" indent="0" algn="l">
              <a:buNone/>
              <a:defRPr sz="2353">
                <a:solidFill>
                  <a:schemeClr val="bg1"/>
                </a:solidFill>
                <a:latin typeface="Segoe UI Semilight" panose="020B0402040204020203" pitchFamily="34" charset="0"/>
                <a:cs typeface="Segoe UI Semilight" panose="020B0402040204020203" pitchFamily="34" charset="0"/>
              </a:defRPr>
            </a:lvl1pPr>
            <a:lvl2pPr marL="448267" indent="0" algn="ctr">
              <a:buNone/>
              <a:defRPr sz="1961"/>
            </a:lvl2pPr>
            <a:lvl3pPr marL="896533" indent="0" algn="ctr">
              <a:buNone/>
              <a:defRPr sz="1765"/>
            </a:lvl3pPr>
            <a:lvl4pPr marL="1344800" indent="0" algn="ctr">
              <a:buNone/>
              <a:defRPr sz="1569"/>
            </a:lvl4pPr>
            <a:lvl5pPr marL="1793067" indent="0" algn="ctr">
              <a:buNone/>
              <a:defRPr sz="1569"/>
            </a:lvl5pPr>
            <a:lvl6pPr marL="2241334" indent="0" algn="ctr">
              <a:buNone/>
              <a:defRPr sz="1569"/>
            </a:lvl6pPr>
            <a:lvl7pPr marL="2689600" indent="0" algn="ctr">
              <a:buNone/>
              <a:defRPr sz="1569"/>
            </a:lvl7pPr>
            <a:lvl8pPr marL="3137867" indent="0" algn="ctr">
              <a:buNone/>
              <a:defRPr sz="1569"/>
            </a:lvl8pPr>
            <a:lvl9pPr marL="3586133" indent="0" algn="ctr">
              <a:buNone/>
              <a:defRPr sz="1569"/>
            </a:lvl9pPr>
          </a:lstStyle>
          <a:p>
            <a:r>
              <a:rPr lang="en-US"/>
              <a:t>Click to edit Master subtitle style</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FFB60FA9-C38C-461F-86B8-716BD1150E20}" type="datetime1">
              <a:rPr lang="en-US" smtClean="0"/>
              <a:t>8/31/2020</a:t>
            </a:fld>
            <a:endParaRPr lang="en-US"/>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pic>
        <p:nvPicPr>
          <p:cNvPr id="11" name="Picture 10">
            <a:extLst>
              <a:ext uri="{FF2B5EF4-FFF2-40B4-BE49-F238E27FC236}">
                <a16:creationId xmlns:a16="http://schemas.microsoft.com/office/drawing/2014/main" id="{861B8082-4CA1-4814-AD91-104B2863304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20400" y="6400800"/>
            <a:ext cx="704426" cy="182880"/>
          </a:xfrm>
          <a:prstGeom prst="rect">
            <a:avLst/>
          </a:prstGeom>
        </p:spPr>
      </p:pic>
    </p:spTree>
    <p:extLst>
      <p:ext uri="{BB962C8B-B14F-4D97-AF65-F5344CB8AC3E}">
        <p14:creationId xmlns:p14="http://schemas.microsoft.com/office/powerpoint/2010/main" val="76780864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1_Blank">
    <p:bg>
      <p:bgPr>
        <a:solidFill>
          <a:srgbClr val="004E59"/>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atin typeface="Segoe UI" panose="020B0502040204020203" pitchFamily="34" charset="0"/>
              </a:defRPr>
            </a:lvl1pPr>
          </a:lstStyle>
          <a:p>
            <a:fld id="{6148158D-F7C9-4A0F-B68E-04F75CDEE91F}" type="datetime1">
              <a:rPr lang="en-US" smtClean="0"/>
              <a:t>8/31/2020</a:t>
            </a:fld>
            <a:endParaRPr lang="en-US"/>
          </a:p>
        </p:txBody>
      </p:sp>
      <p:sp>
        <p:nvSpPr>
          <p:cNvPr id="3" name="Footer Placeholder 2"/>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4" name="Slide Number Placeholder 3"/>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pic>
        <p:nvPicPr>
          <p:cNvPr id="6" name="Picture 5">
            <a:extLst>
              <a:ext uri="{FF2B5EF4-FFF2-40B4-BE49-F238E27FC236}">
                <a16:creationId xmlns:a16="http://schemas.microsoft.com/office/drawing/2014/main" id="{171D8278-5719-41B5-BA0B-62F901BD5A8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20400" y="6400800"/>
            <a:ext cx="704426" cy="182880"/>
          </a:xfrm>
          <a:prstGeom prst="rect">
            <a:avLst/>
          </a:prstGeom>
        </p:spPr>
      </p:pic>
    </p:spTree>
    <p:extLst>
      <p:ext uri="{BB962C8B-B14F-4D97-AF65-F5344CB8AC3E}">
        <p14:creationId xmlns:p14="http://schemas.microsoft.com/office/powerpoint/2010/main" val="4182338667"/>
      </p:ext>
    </p:extLst>
  </p:cSld>
  <p:clrMapOvr>
    <a:overrideClrMapping bg1="dk1" tx1="lt1" bg2="dk2" tx2="lt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3_Blank">
    <p:bg>
      <p:bgPr>
        <a:solidFill>
          <a:srgbClr val="E45A1E"/>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atin typeface="Segoe UI" panose="020B0502040204020203" pitchFamily="34" charset="0"/>
              </a:defRPr>
            </a:lvl1pPr>
          </a:lstStyle>
          <a:p>
            <a:fld id="{AA0AE9D5-5FC3-4DD7-82B8-313061E63547}" type="datetime1">
              <a:rPr lang="en-US" smtClean="0"/>
              <a:t>8/31/2020</a:t>
            </a:fld>
            <a:endParaRPr lang="en-US"/>
          </a:p>
        </p:txBody>
      </p:sp>
      <p:sp>
        <p:nvSpPr>
          <p:cNvPr id="3" name="Footer Placeholder 2"/>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4" name="Slide Number Placeholder 3"/>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pic>
        <p:nvPicPr>
          <p:cNvPr id="7" name="Picture 6">
            <a:extLst>
              <a:ext uri="{FF2B5EF4-FFF2-40B4-BE49-F238E27FC236}">
                <a16:creationId xmlns:a16="http://schemas.microsoft.com/office/drawing/2014/main" id="{2DDC3FBF-8EF6-411E-AA4F-268641FD25D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20400" y="6400800"/>
            <a:ext cx="704426" cy="182880"/>
          </a:xfrm>
          <a:prstGeom prst="rect">
            <a:avLst/>
          </a:prstGeom>
        </p:spPr>
      </p:pic>
    </p:spTree>
    <p:extLst>
      <p:ext uri="{BB962C8B-B14F-4D97-AF65-F5344CB8AC3E}">
        <p14:creationId xmlns:p14="http://schemas.microsoft.com/office/powerpoint/2010/main" val="88825146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2_Blank">
    <p:bg>
      <p:bgPr>
        <a:solidFill>
          <a:srgbClr val="333333"/>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atin typeface="Segoe UI" panose="020B0502040204020203" pitchFamily="34" charset="0"/>
              </a:defRPr>
            </a:lvl1pPr>
          </a:lstStyle>
          <a:p>
            <a:fld id="{1F88590A-6389-49AB-9E61-155F8C54AE07}" type="datetime1">
              <a:rPr lang="en-US" smtClean="0"/>
              <a:t>8/31/2020</a:t>
            </a:fld>
            <a:endParaRPr lang="en-US"/>
          </a:p>
        </p:txBody>
      </p:sp>
      <p:sp>
        <p:nvSpPr>
          <p:cNvPr id="3" name="Footer Placeholder 2"/>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4" name="Slide Number Placeholder 3"/>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pic>
        <p:nvPicPr>
          <p:cNvPr id="6" name="Picture 5">
            <a:extLst>
              <a:ext uri="{FF2B5EF4-FFF2-40B4-BE49-F238E27FC236}">
                <a16:creationId xmlns:a16="http://schemas.microsoft.com/office/drawing/2014/main" id="{5982C415-13F0-4D24-97F3-4AB707C09847}"/>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20400" y="6400800"/>
            <a:ext cx="704426" cy="182880"/>
          </a:xfrm>
          <a:prstGeom prst="rect">
            <a:avLst/>
          </a:prstGeom>
        </p:spPr>
      </p:pic>
    </p:spTree>
    <p:extLst>
      <p:ext uri="{BB962C8B-B14F-4D97-AF65-F5344CB8AC3E}">
        <p14:creationId xmlns:p14="http://schemas.microsoft.com/office/powerpoint/2010/main" val="90731311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470" y="457615"/>
            <a:ext cx="3932568" cy="1600096"/>
          </a:xfrm>
        </p:spPr>
        <p:txBody>
          <a:bodyPr anchor="b"/>
          <a:lstStyle>
            <a:lvl1pPr>
              <a:defRPr sz="3137"/>
            </a:lvl1pPr>
          </a:lstStyle>
          <a:p>
            <a:r>
              <a:rPr lang="en-US"/>
              <a:t>Click to edit Master title style</a:t>
            </a:r>
          </a:p>
        </p:txBody>
      </p:sp>
      <p:sp>
        <p:nvSpPr>
          <p:cNvPr id="3" name="Picture Placeholder 2"/>
          <p:cNvSpPr>
            <a:spLocks noGrp="1"/>
          </p:cNvSpPr>
          <p:nvPr>
            <p:ph type="pic" idx="1"/>
          </p:nvPr>
        </p:nvSpPr>
        <p:spPr>
          <a:xfrm>
            <a:off x="5183937" y="986833"/>
            <a:ext cx="6171746" cy="4873445"/>
          </a:xfrm>
        </p:spPr>
        <p:txBody>
          <a:bodyPr/>
          <a:lstStyle>
            <a:lvl1pPr marL="0" indent="0">
              <a:buNone/>
              <a:defRPr sz="3137">
                <a:latin typeface="Segoe UI" panose="020B0502040204020203" pitchFamily="34" charset="0"/>
              </a:defRPr>
            </a:lvl1pPr>
            <a:lvl2pPr marL="448267" indent="0">
              <a:buNone/>
              <a:defRPr sz="2745"/>
            </a:lvl2pPr>
            <a:lvl3pPr marL="896533" indent="0">
              <a:buNone/>
              <a:defRPr sz="2353"/>
            </a:lvl3pPr>
            <a:lvl4pPr marL="1344800" indent="0">
              <a:buNone/>
              <a:defRPr sz="1961"/>
            </a:lvl4pPr>
            <a:lvl5pPr marL="1793067" indent="0">
              <a:buNone/>
              <a:defRPr sz="1961"/>
            </a:lvl5pPr>
            <a:lvl6pPr marL="2241334" indent="0">
              <a:buNone/>
              <a:defRPr sz="1961"/>
            </a:lvl6pPr>
            <a:lvl7pPr marL="2689600" indent="0">
              <a:buNone/>
              <a:defRPr sz="1961"/>
            </a:lvl7pPr>
            <a:lvl8pPr marL="3137867" indent="0">
              <a:buNone/>
              <a:defRPr sz="1961"/>
            </a:lvl8pPr>
            <a:lvl9pPr marL="3586133" indent="0">
              <a:buNone/>
              <a:defRPr sz="1961"/>
            </a:lvl9pPr>
          </a:lstStyle>
          <a:p>
            <a:r>
              <a:rPr lang="en-US"/>
              <a:t>Click icon to add picture</a:t>
            </a:r>
          </a:p>
        </p:txBody>
      </p:sp>
      <p:sp>
        <p:nvSpPr>
          <p:cNvPr id="4" name="Text Placeholder 3"/>
          <p:cNvSpPr>
            <a:spLocks noGrp="1"/>
          </p:cNvSpPr>
          <p:nvPr>
            <p:ph type="body" sz="half" idx="2"/>
          </p:nvPr>
        </p:nvSpPr>
        <p:spPr>
          <a:xfrm>
            <a:off x="840470" y="2057712"/>
            <a:ext cx="3932568" cy="3811903"/>
          </a:xfrm>
        </p:spPr>
        <p:txBody>
          <a:bodyPr/>
          <a:lstStyle>
            <a:lvl1pPr marL="0" indent="0">
              <a:buNone/>
              <a:defRPr sz="1569">
                <a:latin typeface="Segoe UI" panose="020B0502040204020203" pitchFamily="34" charset="0"/>
              </a:defRPr>
            </a:lvl1pPr>
            <a:lvl2pPr marL="448267" indent="0">
              <a:buNone/>
              <a:defRPr sz="1372"/>
            </a:lvl2pPr>
            <a:lvl3pPr marL="896533" indent="0">
              <a:buNone/>
              <a:defRPr sz="1177"/>
            </a:lvl3pPr>
            <a:lvl4pPr marL="1344800" indent="0">
              <a:buNone/>
              <a:defRPr sz="981"/>
            </a:lvl4pPr>
            <a:lvl5pPr marL="1793067" indent="0">
              <a:buNone/>
              <a:defRPr sz="981"/>
            </a:lvl5pPr>
            <a:lvl6pPr marL="2241334" indent="0">
              <a:buNone/>
              <a:defRPr sz="981"/>
            </a:lvl6pPr>
            <a:lvl7pPr marL="2689600" indent="0">
              <a:buNone/>
              <a:defRPr sz="981"/>
            </a:lvl7pPr>
            <a:lvl8pPr marL="3137867" indent="0">
              <a:buNone/>
              <a:defRPr sz="981"/>
            </a:lvl8pPr>
            <a:lvl9pPr marL="3586133" indent="0">
              <a:buNone/>
              <a:defRPr sz="981"/>
            </a:lvl9pPr>
          </a:lstStyle>
          <a:p>
            <a:pPr lvl="0"/>
            <a:r>
              <a:rPr lang="en-US"/>
              <a:t>Edit Master text styles</a:t>
            </a:r>
          </a:p>
        </p:txBody>
      </p:sp>
      <p:sp>
        <p:nvSpPr>
          <p:cNvPr id="5" name="Date Placeholder 4"/>
          <p:cNvSpPr>
            <a:spLocks noGrp="1"/>
          </p:cNvSpPr>
          <p:nvPr>
            <p:ph type="dt" sz="half" idx="10"/>
          </p:nvPr>
        </p:nvSpPr>
        <p:spPr/>
        <p:txBody>
          <a:bodyPr/>
          <a:lstStyle>
            <a:lvl1pPr>
              <a:defRPr>
                <a:latin typeface="Segoe UI" panose="020B0502040204020203" pitchFamily="34" charset="0"/>
              </a:defRPr>
            </a:lvl1pPr>
          </a:lstStyle>
          <a:p>
            <a:fld id="{AC91BD64-BD81-4E32-BB0C-F5B7AB495386}" type="datetime1">
              <a:rPr lang="en-US" smtClean="0"/>
              <a:t>8/31/2020</a:t>
            </a:fld>
            <a:endParaRPr lang="en-US"/>
          </a:p>
        </p:txBody>
      </p:sp>
      <p:sp>
        <p:nvSpPr>
          <p:cNvPr id="6" name="Footer Placeholder 5"/>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7" name="Slide Number Placeholder 6"/>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spTree>
    <p:extLst>
      <p:ext uri="{BB962C8B-B14F-4D97-AF65-F5344CB8AC3E}">
        <p14:creationId xmlns:p14="http://schemas.microsoft.com/office/powerpoint/2010/main" val="196674398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Basic">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381000" y="1432830"/>
            <a:ext cx="11430000" cy="4350456"/>
          </a:xfrm>
        </p:spPr>
        <p:txBody>
          <a:bodyPr vert="horz" lIns="91440" tIns="91440" rIns="91440" bIns="91440" rtlCol="0">
            <a:noAutofit/>
          </a:bodyPr>
          <a:lstStyle>
            <a:lvl1pPr>
              <a:defRPr lang="en-US" dirty="0" smtClean="0">
                <a:latin typeface="Segoe UI" panose="020B0502040204020203" pitchFamily="34" charset="0"/>
              </a:defRPr>
            </a:lvl1pPr>
            <a:lvl2pPr>
              <a:defRPr lang="en-US" dirty="0" smtClean="0">
                <a:latin typeface="Segoe UI" panose="020B0502040204020203" pitchFamily="34" charset="0"/>
              </a:defRPr>
            </a:lvl2pPr>
            <a:lvl3pPr>
              <a:defRPr lang="en-US" dirty="0" smtClean="0">
                <a:latin typeface="Segoe UI" panose="020B0502040204020203" pitchFamily="34" charset="0"/>
              </a:defRPr>
            </a:lvl3pPr>
            <a:lvl4pPr>
              <a:defRPr lang="en-US" dirty="0" smtClean="0">
                <a:latin typeface="Segoe UI" panose="020B0502040204020203" pitchFamily="34" charset="0"/>
              </a:defRPr>
            </a:lvl4pPr>
            <a:lvl5pPr>
              <a:defRPr lang="en-US" dirty="0">
                <a:latin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Text Placeholder 3"/>
          <p:cNvSpPr>
            <a:spLocks noGrp="1"/>
          </p:cNvSpPr>
          <p:nvPr>
            <p:ph type="body" sz="quarter" idx="16"/>
          </p:nvPr>
        </p:nvSpPr>
        <p:spPr>
          <a:xfrm>
            <a:off x="381000" y="1021080"/>
            <a:ext cx="11487856" cy="228535"/>
          </a:xfrm>
        </p:spPr>
        <p:txBody>
          <a:bodyPr lIns="9144" tIns="0" rIns="0" bIns="0">
            <a:spAutoFit/>
          </a:bodyPr>
          <a:lstStyle>
            <a:lvl1pPr marL="0" indent="0">
              <a:buNone/>
              <a:defRPr sz="1650" spc="-14" baseline="0">
                <a:solidFill>
                  <a:schemeClr val="accent2"/>
                </a:solidFill>
                <a:latin typeface="Segoe UI" panose="020B0502040204020203" pitchFamily="34" charset="0"/>
              </a:defRPr>
            </a:lvl1pPr>
          </a:lstStyle>
          <a:p>
            <a:pPr lvl="0"/>
            <a:r>
              <a:rPr lang="en-US"/>
              <a:t>Click to edit Master text styles</a:t>
            </a:r>
          </a:p>
        </p:txBody>
      </p:sp>
      <p:sp>
        <p:nvSpPr>
          <p:cNvPr id="4" name="Title 3"/>
          <p:cNvSpPr>
            <a:spLocks noGrp="1"/>
          </p:cNvSpPr>
          <p:nvPr>
            <p:ph type="title"/>
          </p:nvPr>
        </p:nvSpPr>
        <p:spPr/>
        <p:txBody>
          <a:bodyPr/>
          <a:lstStyle/>
          <a:p>
            <a:r>
              <a:rPr lang="en-US"/>
              <a:t>Click to edit Master title style</a:t>
            </a:r>
          </a:p>
        </p:txBody>
      </p:sp>
      <p:sp>
        <p:nvSpPr>
          <p:cNvPr id="19" name="Footer Placeholder 3"/>
          <p:cNvSpPr>
            <a:spLocks noGrp="1"/>
          </p:cNvSpPr>
          <p:nvPr>
            <p:ph type="ftr" sz="quarter" idx="3"/>
          </p:nvPr>
        </p:nvSpPr>
        <p:spPr>
          <a:xfrm>
            <a:off x="333816" y="6270900"/>
            <a:ext cx="10739714" cy="428383"/>
          </a:xfrm>
          <a:prstGeom prst="rect">
            <a:avLst/>
          </a:prstGeom>
        </p:spPr>
        <p:txBody>
          <a:bodyPr vert="horz" lIns="91440" tIns="45720" rIns="91440" bIns="45720" rtlCol="0" anchor="ctr"/>
          <a:lstStyle>
            <a:lvl1pPr algn="l">
              <a:defRPr sz="687">
                <a:solidFill>
                  <a:schemeClr val="tx1">
                    <a:tint val="75000"/>
                  </a:schemeClr>
                </a:solidFill>
                <a:latin typeface="Segoe UI" panose="020B0502040204020203" pitchFamily="34" charset="0"/>
              </a:defRPr>
            </a:lvl1pPr>
          </a:lstStyle>
          <a:p>
            <a:endParaRPr lang="en-US"/>
          </a:p>
        </p:txBody>
      </p:sp>
    </p:spTree>
    <p:extLst>
      <p:ext uri="{BB962C8B-B14F-4D97-AF65-F5344CB8AC3E}">
        <p14:creationId xmlns:p14="http://schemas.microsoft.com/office/powerpoint/2010/main" val="1841819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type="obj">
  <p:cSld name="3_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446617" y="229150"/>
            <a:ext cx="11298766" cy="461601"/>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1828800" y="3840480"/>
            <a:ext cx="8534400" cy="271549"/>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60FA0F64-9ADC-4CCE-BBEA-01461266CD79}" type="datetime1">
              <a:rPr lang="en-US" smtClean="0"/>
              <a:t>8/31/2020</a:t>
            </a:fld>
            <a:endParaRPr lang="en-US"/>
          </a:p>
        </p:txBody>
      </p:sp>
      <p:sp>
        <p:nvSpPr>
          <p:cNvPr id="6" name="Holder 6"/>
          <p:cNvSpPr>
            <a:spLocks noGrp="1"/>
          </p:cNvSpPr>
          <p:nvPr>
            <p:ph type="sldNum" sz="quarter" idx="7"/>
          </p:nvPr>
        </p:nvSpPr>
        <p:spPr/>
        <p:txBody>
          <a:bodyPr lIns="0" tIns="0" rIns="0" bIns="0"/>
          <a:lstStyle>
            <a:lvl1pPr>
              <a:defRPr sz="1167" b="0" i="0">
                <a:solidFill>
                  <a:srgbClr val="888888"/>
                </a:solidFill>
                <a:latin typeface="Segoe UI"/>
                <a:cs typeface="Segoe UI"/>
              </a:defRPr>
            </a:lvl1pPr>
          </a:lstStyle>
          <a:p>
            <a:pPr marL="31749">
              <a:spcBef>
                <a:spcPts val="187"/>
              </a:spcBef>
            </a:pPr>
            <a:fld id="{81D60167-4931-47E6-BA6A-407CBD079E47}" type="slidenum">
              <a:rPr lang="en-US" spc="4" smtClean="0"/>
              <a:pPr marL="31749">
                <a:spcBef>
                  <a:spcPts val="187"/>
                </a:spcBef>
              </a:pPr>
              <a:t>‹#›</a:t>
            </a:fld>
            <a:endParaRPr lang="en-US" spc="4"/>
          </a:p>
        </p:txBody>
      </p:sp>
    </p:spTree>
    <p:extLst>
      <p:ext uri="{BB962C8B-B14F-4D97-AF65-F5344CB8AC3E}">
        <p14:creationId xmlns:p14="http://schemas.microsoft.com/office/powerpoint/2010/main" val="7493251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4_Section Header">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AC98557-C9EF-46C0-ACD8-4FD23549268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b="10000"/>
          <a:stretch/>
        </p:blipFill>
        <p:spPr>
          <a:xfrm>
            <a:off x="0" y="0"/>
            <a:ext cx="12192000" cy="6858000"/>
          </a:xfrm>
          <a:prstGeom prst="rect">
            <a:avLst/>
          </a:prstGeom>
        </p:spPr>
      </p:pic>
      <p:sp>
        <p:nvSpPr>
          <p:cNvPr id="9" name="Rectangle 8">
            <a:extLst>
              <a:ext uri="{FF2B5EF4-FFF2-40B4-BE49-F238E27FC236}">
                <a16:creationId xmlns:a16="http://schemas.microsoft.com/office/drawing/2014/main" id="{1FAE75BB-1AD1-46D5-8E07-38E7D1FB92CC}"/>
              </a:ext>
            </a:extLst>
          </p:cNvPr>
          <p:cNvSpPr/>
          <p:nvPr userDrawn="1"/>
        </p:nvSpPr>
        <p:spPr>
          <a:xfrm>
            <a:off x="0" y="0"/>
            <a:ext cx="12192000" cy="6858000"/>
          </a:xfrm>
          <a:prstGeom prst="rect">
            <a:avLst/>
          </a:prstGeom>
          <a:solidFill>
            <a:srgbClr val="004E59">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a:latin typeface="Segoe UI" panose="020B0502040204020203" pitchFamily="34" charset="0"/>
              </a:rPr>
              <a:t>		</a:t>
            </a:r>
          </a:p>
        </p:txBody>
      </p:sp>
      <p:sp>
        <p:nvSpPr>
          <p:cNvPr id="3" name="Text Placeholder 2"/>
          <p:cNvSpPr>
            <a:spLocks noGrp="1"/>
          </p:cNvSpPr>
          <p:nvPr>
            <p:ph type="body" idx="1"/>
          </p:nvPr>
        </p:nvSpPr>
        <p:spPr>
          <a:xfrm>
            <a:off x="832171" y="4590160"/>
            <a:ext cx="10515210" cy="1498923"/>
          </a:xfrm>
        </p:spPr>
        <p:txBody>
          <a:bodyPr/>
          <a:lstStyle>
            <a:lvl1pPr marL="0" indent="0">
              <a:buNone/>
              <a:defRPr sz="2353">
                <a:solidFill>
                  <a:schemeClr val="bg1"/>
                </a:solidFill>
                <a:latin typeface="Segoe UI" panose="020B0502040204020203" pitchFamily="34" charset="0"/>
              </a:defRPr>
            </a:lvl1pPr>
            <a:lvl2pPr marL="448267" indent="0">
              <a:buNone/>
              <a:defRPr sz="1961">
                <a:solidFill>
                  <a:schemeClr val="tx1">
                    <a:tint val="75000"/>
                  </a:schemeClr>
                </a:solidFill>
              </a:defRPr>
            </a:lvl2pPr>
            <a:lvl3pPr marL="896533" indent="0">
              <a:buNone/>
              <a:defRPr sz="1765">
                <a:solidFill>
                  <a:schemeClr val="tx1">
                    <a:tint val="75000"/>
                  </a:schemeClr>
                </a:solidFill>
              </a:defRPr>
            </a:lvl3pPr>
            <a:lvl4pPr marL="1344800" indent="0">
              <a:buNone/>
              <a:defRPr sz="1569">
                <a:solidFill>
                  <a:schemeClr val="tx1">
                    <a:tint val="75000"/>
                  </a:schemeClr>
                </a:solidFill>
              </a:defRPr>
            </a:lvl4pPr>
            <a:lvl5pPr marL="1793067" indent="0">
              <a:buNone/>
              <a:defRPr sz="1569">
                <a:solidFill>
                  <a:schemeClr val="tx1">
                    <a:tint val="75000"/>
                  </a:schemeClr>
                </a:solidFill>
              </a:defRPr>
            </a:lvl5pPr>
            <a:lvl6pPr marL="2241334" indent="0">
              <a:buNone/>
              <a:defRPr sz="1569">
                <a:solidFill>
                  <a:schemeClr val="tx1">
                    <a:tint val="75000"/>
                  </a:schemeClr>
                </a:solidFill>
              </a:defRPr>
            </a:lvl6pPr>
            <a:lvl7pPr marL="2689600" indent="0">
              <a:buNone/>
              <a:defRPr sz="1569">
                <a:solidFill>
                  <a:schemeClr val="tx1">
                    <a:tint val="75000"/>
                  </a:schemeClr>
                </a:solidFill>
              </a:defRPr>
            </a:lvl7pPr>
            <a:lvl8pPr marL="3137867" indent="0">
              <a:buNone/>
              <a:defRPr sz="1569">
                <a:solidFill>
                  <a:schemeClr val="tx1">
                    <a:tint val="75000"/>
                  </a:schemeClr>
                </a:solidFill>
              </a:defRPr>
            </a:lvl8pPr>
            <a:lvl9pPr marL="3586133" indent="0">
              <a:buNone/>
              <a:defRPr sz="1569">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80BD6FB9-BDC2-48EC-9A5C-15268BBA01F3}" type="datetime1">
              <a:rPr lang="en-US" smtClean="0"/>
              <a:t>8/31/2020</a:t>
            </a:fld>
            <a:endParaRPr lang="en-US"/>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sp>
        <p:nvSpPr>
          <p:cNvPr id="2" name="Title 1"/>
          <p:cNvSpPr>
            <a:spLocks noGrp="1"/>
          </p:cNvSpPr>
          <p:nvPr>
            <p:ph type="title"/>
          </p:nvPr>
        </p:nvSpPr>
        <p:spPr>
          <a:xfrm>
            <a:off x="832170" y="2331035"/>
            <a:ext cx="11205363" cy="896552"/>
          </a:xfrm>
        </p:spPr>
        <p:txBody>
          <a:bodyPr anchor="t" anchorCtr="0">
            <a:noAutofit/>
          </a:bodyPr>
          <a:lstStyle>
            <a:lvl1pPr algn="l">
              <a:defRPr sz="5295">
                <a:solidFill>
                  <a:schemeClr val="bg1"/>
                </a:solidFill>
                <a:latin typeface="+mj-lt"/>
                <a:cs typeface="Segoe UI Semilight" panose="020B0402040204020203" pitchFamily="34" charset="0"/>
              </a:defRPr>
            </a:lvl1pPr>
          </a:lstStyle>
          <a:p>
            <a:r>
              <a:rPr lang="en-US"/>
              <a:t>Click to edit Master title style</a:t>
            </a:r>
          </a:p>
        </p:txBody>
      </p:sp>
      <p:pic>
        <p:nvPicPr>
          <p:cNvPr id="11" name="Picture 10">
            <a:extLst>
              <a:ext uri="{FF2B5EF4-FFF2-40B4-BE49-F238E27FC236}">
                <a16:creationId xmlns:a16="http://schemas.microsoft.com/office/drawing/2014/main" id="{DAC7F00A-F86F-4137-BF70-C36BF607941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20400" y="6400800"/>
            <a:ext cx="704426" cy="182880"/>
          </a:xfrm>
          <a:prstGeom prst="rect">
            <a:avLst/>
          </a:prstGeom>
        </p:spPr>
      </p:pic>
    </p:spTree>
    <p:extLst>
      <p:ext uri="{BB962C8B-B14F-4D97-AF65-F5344CB8AC3E}">
        <p14:creationId xmlns:p14="http://schemas.microsoft.com/office/powerpoint/2010/main" val="38914786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B7FDDA0-9A72-4EF9-A2D2-0E17F0F1CF8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b="10000"/>
          <a:stretch/>
        </p:blipFill>
        <p:spPr>
          <a:xfrm>
            <a:off x="0" y="0"/>
            <a:ext cx="12192000" cy="6858000"/>
          </a:xfrm>
          <a:prstGeom prst="rect">
            <a:avLst/>
          </a:prstGeom>
        </p:spPr>
      </p:pic>
      <p:sp>
        <p:nvSpPr>
          <p:cNvPr id="9" name="Rectangle 8">
            <a:extLst>
              <a:ext uri="{FF2B5EF4-FFF2-40B4-BE49-F238E27FC236}">
                <a16:creationId xmlns:a16="http://schemas.microsoft.com/office/drawing/2014/main" id="{BE89F687-D33C-4157-BC5C-7A3EB7EF9B39}"/>
              </a:ext>
            </a:extLst>
          </p:cNvPr>
          <p:cNvSpPr/>
          <p:nvPr userDrawn="1"/>
        </p:nvSpPr>
        <p:spPr>
          <a:xfrm>
            <a:off x="0" y="0"/>
            <a:ext cx="12192000" cy="6858000"/>
          </a:xfrm>
          <a:prstGeom prst="rect">
            <a:avLst/>
          </a:prstGeom>
          <a:solidFill>
            <a:srgbClr val="004E59">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a:latin typeface="Segoe UI" panose="020B0502040204020203" pitchFamily="34" charset="0"/>
              </a:rPr>
              <a:t>		</a:t>
            </a:r>
          </a:p>
        </p:txBody>
      </p:sp>
      <p:sp>
        <p:nvSpPr>
          <p:cNvPr id="2" name="Title 1"/>
          <p:cNvSpPr>
            <a:spLocks noGrp="1"/>
          </p:cNvSpPr>
          <p:nvPr>
            <p:ph type="title"/>
          </p:nvPr>
        </p:nvSpPr>
        <p:spPr>
          <a:xfrm>
            <a:off x="266700" y="266700"/>
            <a:ext cx="10515211" cy="457200"/>
          </a:xfrm>
        </p:spPr>
        <p:txBody>
          <a:bodyPr/>
          <a:lstStyle>
            <a:lvl1pPr>
              <a:defRPr>
                <a:solidFill>
                  <a:schemeClr val="bg1"/>
                </a:solidFill>
                <a:latin typeface="Segoe UI" panose="020B0502040204020203" pitchFamily="34" charset="0"/>
              </a:defRPr>
            </a:lvl1pPr>
          </a:lstStyle>
          <a:p>
            <a:r>
              <a:rPr lang="en-US"/>
              <a:t>Click to edit Master title style</a:t>
            </a:r>
          </a:p>
        </p:txBody>
      </p:sp>
      <p:sp>
        <p:nvSpPr>
          <p:cNvPr id="3" name="Content Placeholder 2"/>
          <p:cNvSpPr>
            <a:spLocks noGrp="1"/>
          </p:cNvSpPr>
          <p:nvPr>
            <p:ph idx="1"/>
          </p:nvPr>
        </p:nvSpPr>
        <p:spPr>
          <a:xfrm>
            <a:off x="266700" y="1143000"/>
            <a:ext cx="10515211" cy="4350456"/>
          </a:xfrm>
        </p:spPr>
        <p:txBody>
          <a:bodyPr/>
          <a:lstStyle>
            <a:lvl1pPr>
              <a:defRPr>
                <a:solidFill>
                  <a:schemeClr val="bg1"/>
                </a:solidFill>
                <a:latin typeface="Segoe UI" panose="020B0502040204020203" pitchFamily="34" charset="0"/>
              </a:defRPr>
            </a:lvl1pPr>
            <a:lvl2pPr>
              <a:defRPr>
                <a:solidFill>
                  <a:schemeClr val="bg1"/>
                </a:solidFill>
                <a:latin typeface="Segoe UI" panose="020B0502040204020203" pitchFamily="34" charset="0"/>
              </a:defRPr>
            </a:lvl2pPr>
            <a:lvl3pPr>
              <a:defRPr>
                <a:solidFill>
                  <a:schemeClr val="bg1"/>
                </a:solidFill>
                <a:latin typeface="Segoe UI" panose="020B0502040204020203" pitchFamily="34" charset="0"/>
              </a:defRPr>
            </a:lvl3pPr>
            <a:lvl4pPr>
              <a:defRPr>
                <a:solidFill>
                  <a:schemeClr val="bg1"/>
                </a:solidFill>
                <a:latin typeface="Segoe UI" panose="020B0502040204020203" pitchFamily="34" charset="0"/>
              </a:defRPr>
            </a:lvl4pPr>
            <a:lvl5pPr>
              <a:defRPr>
                <a:solidFill>
                  <a:schemeClr val="bg1"/>
                </a:solidFill>
                <a:latin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3F897323-C470-4BD8-B23A-0308299C6765}" type="datetime1">
              <a:rPr lang="en-US" smtClean="0"/>
              <a:t>8/31/2020</a:t>
            </a:fld>
            <a:endParaRPr lang="en-US"/>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pic>
        <p:nvPicPr>
          <p:cNvPr id="10" name="Picture 9">
            <a:extLst>
              <a:ext uri="{FF2B5EF4-FFF2-40B4-BE49-F238E27FC236}">
                <a16:creationId xmlns:a16="http://schemas.microsoft.com/office/drawing/2014/main" id="{20937B85-B95A-4743-A758-7FD5A4CDD66C}"/>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20400" y="6400800"/>
            <a:ext cx="704426" cy="182880"/>
          </a:xfrm>
          <a:prstGeom prst="rect">
            <a:avLst/>
          </a:prstGeom>
        </p:spPr>
      </p:pic>
    </p:spTree>
    <p:extLst>
      <p:ext uri="{BB962C8B-B14F-4D97-AF65-F5344CB8AC3E}">
        <p14:creationId xmlns:p14="http://schemas.microsoft.com/office/powerpoint/2010/main" val="30272778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5_Section Header">
    <p:spTree>
      <p:nvGrpSpPr>
        <p:cNvPr id="1" name=""/>
        <p:cNvGrpSpPr/>
        <p:nvPr/>
      </p:nvGrpSpPr>
      <p:grpSpPr>
        <a:xfrm>
          <a:off x="0" y="0"/>
          <a:ext cx="0" cy="0"/>
          <a:chOff x="0" y="0"/>
          <a:chExt cx="0" cy="0"/>
        </a:xfrm>
      </p:grpSpPr>
      <p:pic>
        <p:nvPicPr>
          <p:cNvPr id="10" name="Picture 2" descr="https://s-media-cache-ak0.pinimg.com/originals/56/3f/a2/563fa26398dc80e6c5b03695b4b05951.jpg">
            <a:extLst>
              <a:ext uri="{FF2B5EF4-FFF2-40B4-BE49-F238E27FC236}">
                <a16:creationId xmlns:a16="http://schemas.microsoft.com/office/drawing/2014/main" id="{2E825CFE-0636-45FA-8A13-E6196B14C820}"/>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1143000"/>
            <a:ext cx="12192000" cy="9404125"/>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1FAE75BB-1AD1-46D5-8E07-38E7D1FB92CC}"/>
              </a:ext>
            </a:extLst>
          </p:cNvPr>
          <p:cNvSpPr/>
          <p:nvPr userDrawn="1"/>
        </p:nvSpPr>
        <p:spPr>
          <a:xfrm>
            <a:off x="0" y="0"/>
            <a:ext cx="12192000" cy="6858000"/>
          </a:xfrm>
          <a:prstGeom prst="rect">
            <a:avLst/>
          </a:prstGeom>
          <a:solidFill>
            <a:srgbClr val="004E59">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a:latin typeface="Segoe UI" panose="020B0502040204020203" pitchFamily="34" charset="0"/>
              </a:rPr>
              <a:t>		</a:t>
            </a:r>
          </a:p>
        </p:txBody>
      </p:sp>
      <p:sp>
        <p:nvSpPr>
          <p:cNvPr id="3" name="Text Placeholder 2"/>
          <p:cNvSpPr>
            <a:spLocks noGrp="1"/>
          </p:cNvSpPr>
          <p:nvPr>
            <p:ph type="body" idx="1"/>
          </p:nvPr>
        </p:nvSpPr>
        <p:spPr>
          <a:xfrm>
            <a:off x="832171" y="4590160"/>
            <a:ext cx="10515210" cy="1498923"/>
          </a:xfrm>
        </p:spPr>
        <p:txBody>
          <a:bodyPr/>
          <a:lstStyle>
            <a:lvl1pPr marL="0" indent="0">
              <a:buNone/>
              <a:defRPr sz="2353">
                <a:solidFill>
                  <a:schemeClr val="bg1"/>
                </a:solidFill>
                <a:latin typeface="Segoe UI" panose="020B0502040204020203" pitchFamily="34" charset="0"/>
              </a:defRPr>
            </a:lvl1pPr>
            <a:lvl2pPr marL="448267" indent="0">
              <a:buNone/>
              <a:defRPr sz="1961">
                <a:solidFill>
                  <a:schemeClr val="tx1">
                    <a:tint val="75000"/>
                  </a:schemeClr>
                </a:solidFill>
              </a:defRPr>
            </a:lvl2pPr>
            <a:lvl3pPr marL="896533" indent="0">
              <a:buNone/>
              <a:defRPr sz="1765">
                <a:solidFill>
                  <a:schemeClr val="tx1">
                    <a:tint val="75000"/>
                  </a:schemeClr>
                </a:solidFill>
              </a:defRPr>
            </a:lvl3pPr>
            <a:lvl4pPr marL="1344800" indent="0">
              <a:buNone/>
              <a:defRPr sz="1569">
                <a:solidFill>
                  <a:schemeClr val="tx1">
                    <a:tint val="75000"/>
                  </a:schemeClr>
                </a:solidFill>
              </a:defRPr>
            </a:lvl4pPr>
            <a:lvl5pPr marL="1793067" indent="0">
              <a:buNone/>
              <a:defRPr sz="1569">
                <a:solidFill>
                  <a:schemeClr val="tx1">
                    <a:tint val="75000"/>
                  </a:schemeClr>
                </a:solidFill>
              </a:defRPr>
            </a:lvl5pPr>
            <a:lvl6pPr marL="2241334" indent="0">
              <a:buNone/>
              <a:defRPr sz="1569">
                <a:solidFill>
                  <a:schemeClr val="tx1">
                    <a:tint val="75000"/>
                  </a:schemeClr>
                </a:solidFill>
              </a:defRPr>
            </a:lvl6pPr>
            <a:lvl7pPr marL="2689600" indent="0">
              <a:buNone/>
              <a:defRPr sz="1569">
                <a:solidFill>
                  <a:schemeClr val="tx1">
                    <a:tint val="75000"/>
                  </a:schemeClr>
                </a:solidFill>
              </a:defRPr>
            </a:lvl7pPr>
            <a:lvl8pPr marL="3137867" indent="0">
              <a:buNone/>
              <a:defRPr sz="1569">
                <a:solidFill>
                  <a:schemeClr val="tx1">
                    <a:tint val="75000"/>
                  </a:schemeClr>
                </a:solidFill>
              </a:defRPr>
            </a:lvl8pPr>
            <a:lvl9pPr marL="3586133" indent="0">
              <a:buNone/>
              <a:defRPr sz="1569">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897272DA-5B5D-4119-8041-469FE8BFCA4E}" type="datetime1">
              <a:rPr lang="en-US" smtClean="0"/>
              <a:t>8/31/2020</a:t>
            </a:fld>
            <a:endParaRPr lang="en-US"/>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sp>
        <p:nvSpPr>
          <p:cNvPr id="2" name="Title 1"/>
          <p:cNvSpPr>
            <a:spLocks noGrp="1"/>
          </p:cNvSpPr>
          <p:nvPr>
            <p:ph type="title"/>
          </p:nvPr>
        </p:nvSpPr>
        <p:spPr>
          <a:xfrm>
            <a:off x="832170" y="2331035"/>
            <a:ext cx="11205363" cy="896552"/>
          </a:xfrm>
        </p:spPr>
        <p:txBody>
          <a:bodyPr anchor="t" anchorCtr="0">
            <a:noAutofit/>
          </a:bodyPr>
          <a:lstStyle>
            <a:lvl1pPr algn="l">
              <a:defRPr sz="5295">
                <a:solidFill>
                  <a:schemeClr val="bg1"/>
                </a:solidFill>
                <a:latin typeface="+mj-lt"/>
                <a:cs typeface="Segoe UI Semilight" panose="020B0402040204020203" pitchFamily="34" charset="0"/>
              </a:defRPr>
            </a:lvl1pPr>
          </a:lstStyle>
          <a:p>
            <a:r>
              <a:rPr lang="en-US"/>
              <a:t>Click to edit Master title style</a:t>
            </a:r>
          </a:p>
        </p:txBody>
      </p:sp>
      <p:pic>
        <p:nvPicPr>
          <p:cNvPr id="11" name="Picture 10">
            <a:extLst>
              <a:ext uri="{FF2B5EF4-FFF2-40B4-BE49-F238E27FC236}">
                <a16:creationId xmlns:a16="http://schemas.microsoft.com/office/drawing/2014/main" id="{F4AEF935-9427-4AC1-8E61-AE96D9F34870}"/>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20400" y="6400800"/>
            <a:ext cx="704426" cy="182880"/>
          </a:xfrm>
          <a:prstGeom prst="rect">
            <a:avLst/>
          </a:prstGeom>
        </p:spPr>
      </p:pic>
    </p:spTree>
    <p:extLst>
      <p:ext uri="{BB962C8B-B14F-4D97-AF65-F5344CB8AC3E}">
        <p14:creationId xmlns:p14="http://schemas.microsoft.com/office/powerpoint/2010/main" val="7897189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2_Section Header">
    <p:bg>
      <p:bgPr>
        <a:solidFill>
          <a:srgbClr val="0096A9"/>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198E95B-5C91-4D5C-A2D1-6735F6079072}"/>
              </a:ext>
            </a:extLst>
          </p:cNvPr>
          <p:cNvPicPr>
            <a:picLocks noChangeAspect="1"/>
          </p:cNvPicPr>
          <p:nvPr userDrawn="1"/>
        </p:nvPicPr>
        <p:blipFill rotWithShape="1">
          <a:blip r:embed="rId2"/>
          <a:srcRect t="20949" b="7428"/>
          <a:stretch/>
        </p:blipFill>
        <p:spPr>
          <a:xfrm>
            <a:off x="0" y="0"/>
            <a:ext cx="12192000" cy="6858000"/>
          </a:xfrm>
          <a:prstGeom prst="rect">
            <a:avLst/>
          </a:prstGeom>
        </p:spPr>
      </p:pic>
      <p:sp>
        <p:nvSpPr>
          <p:cNvPr id="9" name="Rectangle 8">
            <a:extLst>
              <a:ext uri="{FF2B5EF4-FFF2-40B4-BE49-F238E27FC236}">
                <a16:creationId xmlns:a16="http://schemas.microsoft.com/office/drawing/2014/main" id="{A369CD0C-8BF2-4E3E-8C85-09B075B0434B}"/>
              </a:ext>
            </a:extLst>
          </p:cNvPr>
          <p:cNvSpPr/>
          <p:nvPr userDrawn="1"/>
        </p:nvSpPr>
        <p:spPr>
          <a:xfrm>
            <a:off x="0" y="0"/>
            <a:ext cx="12192000" cy="6858000"/>
          </a:xfrm>
          <a:prstGeom prst="rect">
            <a:avLst/>
          </a:prstGeom>
          <a:solidFill>
            <a:srgbClr val="004E59">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a:latin typeface="Segoe UI" panose="020B0502040204020203" pitchFamily="34" charset="0"/>
              </a:rPr>
              <a:t>		</a:t>
            </a:r>
          </a:p>
        </p:txBody>
      </p:sp>
      <p:sp>
        <p:nvSpPr>
          <p:cNvPr id="3" name="Text Placeholder 2"/>
          <p:cNvSpPr>
            <a:spLocks noGrp="1"/>
          </p:cNvSpPr>
          <p:nvPr>
            <p:ph type="body" idx="1"/>
          </p:nvPr>
        </p:nvSpPr>
        <p:spPr>
          <a:xfrm>
            <a:off x="762000" y="4724400"/>
            <a:ext cx="10515210" cy="1524000"/>
          </a:xfrm>
        </p:spPr>
        <p:txBody>
          <a:bodyPr/>
          <a:lstStyle>
            <a:lvl1pPr marL="0" indent="0">
              <a:buNone/>
              <a:defRPr sz="2353">
                <a:solidFill>
                  <a:schemeClr val="bg1"/>
                </a:solidFill>
                <a:latin typeface="Segoe UI" panose="020B0502040204020203" pitchFamily="34" charset="0"/>
              </a:defRPr>
            </a:lvl1pPr>
            <a:lvl2pPr marL="448267" indent="0">
              <a:buNone/>
              <a:defRPr sz="1961">
                <a:solidFill>
                  <a:schemeClr val="tx1">
                    <a:tint val="75000"/>
                  </a:schemeClr>
                </a:solidFill>
              </a:defRPr>
            </a:lvl2pPr>
            <a:lvl3pPr marL="896533" indent="0">
              <a:buNone/>
              <a:defRPr sz="1765">
                <a:solidFill>
                  <a:schemeClr val="tx1">
                    <a:tint val="75000"/>
                  </a:schemeClr>
                </a:solidFill>
              </a:defRPr>
            </a:lvl3pPr>
            <a:lvl4pPr marL="1344800" indent="0">
              <a:buNone/>
              <a:defRPr sz="1569">
                <a:solidFill>
                  <a:schemeClr val="tx1">
                    <a:tint val="75000"/>
                  </a:schemeClr>
                </a:solidFill>
              </a:defRPr>
            </a:lvl4pPr>
            <a:lvl5pPr marL="1793067" indent="0">
              <a:buNone/>
              <a:defRPr sz="1569">
                <a:solidFill>
                  <a:schemeClr val="tx1">
                    <a:tint val="75000"/>
                  </a:schemeClr>
                </a:solidFill>
              </a:defRPr>
            </a:lvl5pPr>
            <a:lvl6pPr marL="2241334" indent="0">
              <a:buNone/>
              <a:defRPr sz="1569">
                <a:solidFill>
                  <a:schemeClr val="tx1">
                    <a:tint val="75000"/>
                  </a:schemeClr>
                </a:solidFill>
              </a:defRPr>
            </a:lvl6pPr>
            <a:lvl7pPr marL="2689600" indent="0">
              <a:buNone/>
              <a:defRPr sz="1569">
                <a:solidFill>
                  <a:schemeClr val="tx1">
                    <a:tint val="75000"/>
                  </a:schemeClr>
                </a:solidFill>
              </a:defRPr>
            </a:lvl7pPr>
            <a:lvl8pPr marL="3137867" indent="0">
              <a:buNone/>
              <a:defRPr sz="1569">
                <a:solidFill>
                  <a:schemeClr val="tx1">
                    <a:tint val="75000"/>
                  </a:schemeClr>
                </a:solidFill>
              </a:defRPr>
            </a:lvl8pPr>
            <a:lvl9pPr marL="3586133" indent="0">
              <a:buNone/>
              <a:defRPr sz="1569">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A714D30F-320E-44BA-9EFE-24149F54D77B}" type="datetime1">
              <a:rPr lang="en-US" smtClean="0"/>
              <a:t>8/31/2020</a:t>
            </a:fld>
            <a:endParaRPr lang="en-US"/>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sp>
        <p:nvSpPr>
          <p:cNvPr id="2" name="Title 1"/>
          <p:cNvSpPr>
            <a:spLocks noGrp="1"/>
          </p:cNvSpPr>
          <p:nvPr>
            <p:ph type="title"/>
          </p:nvPr>
        </p:nvSpPr>
        <p:spPr>
          <a:xfrm>
            <a:off x="762000" y="3657600"/>
            <a:ext cx="10668000" cy="914400"/>
          </a:xfrm>
        </p:spPr>
        <p:txBody>
          <a:bodyPr tIns="91440" bIns="91440" anchor="t" anchorCtr="0">
            <a:noAutofit/>
          </a:bodyPr>
          <a:lstStyle>
            <a:lvl1pPr algn="l">
              <a:defRPr sz="5295">
                <a:solidFill>
                  <a:schemeClr val="bg1"/>
                </a:solidFill>
                <a:latin typeface="+mj-lt"/>
                <a:cs typeface="Segoe UI Semilight" panose="020B0402040204020203" pitchFamily="34" charset="0"/>
              </a:defRPr>
            </a:lvl1pPr>
          </a:lstStyle>
          <a:p>
            <a:r>
              <a:rPr lang="en-US"/>
              <a:t>Click to edit Master title style</a:t>
            </a:r>
          </a:p>
        </p:txBody>
      </p:sp>
      <p:pic>
        <p:nvPicPr>
          <p:cNvPr id="11" name="Picture 10">
            <a:extLst>
              <a:ext uri="{FF2B5EF4-FFF2-40B4-BE49-F238E27FC236}">
                <a16:creationId xmlns:a16="http://schemas.microsoft.com/office/drawing/2014/main" id="{6D36EFAE-173A-431F-8B79-18B410985F96}"/>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20400" y="6400800"/>
            <a:ext cx="704426" cy="182880"/>
          </a:xfrm>
          <a:prstGeom prst="rect">
            <a:avLst/>
          </a:prstGeom>
        </p:spPr>
      </p:pic>
    </p:spTree>
    <p:extLst>
      <p:ext uri="{BB962C8B-B14F-4D97-AF65-F5344CB8AC3E}">
        <p14:creationId xmlns:p14="http://schemas.microsoft.com/office/powerpoint/2010/main" val="20702946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pic>
        <p:nvPicPr>
          <p:cNvPr id="10" name="Picture 9"/>
          <p:cNvPicPr>
            <a:picLocks/>
          </p:cNvPicPr>
          <p:nvPr/>
        </p:nvPicPr>
        <p:blipFill rotWithShape="1">
          <a:blip r:embed="rId2">
            <a:extLst>
              <a:ext uri="{28A0092B-C50C-407E-A947-70E740481C1C}">
                <a14:useLocalDpi xmlns:a14="http://schemas.microsoft.com/office/drawing/2010/main" val="0"/>
              </a:ext>
            </a:extLst>
          </a:blip>
          <a:srcRect r="10573"/>
          <a:stretch/>
        </p:blipFill>
        <p:spPr>
          <a:xfrm>
            <a:off x="-2390669" y="-1"/>
            <a:ext cx="14582669" cy="6858000"/>
          </a:xfrm>
          <a:prstGeom prst="rect">
            <a:avLst/>
          </a:prstGeom>
        </p:spPr>
      </p:pic>
      <p:sp>
        <p:nvSpPr>
          <p:cNvPr id="3" name="Text Placeholder 2"/>
          <p:cNvSpPr>
            <a:spLocks noGrp="1"/>
          </p:cNvSpPr>
          <p:nvPr>
            <p:ph type="body" idx="1"/>
          </p:nvPr>
        </p:nvSpPr>
        <p:spPr>
          <a:xfrm>
            <a:off x="832171" y="4590160"/>
            <a:ext cx="10515210" cy="1498923"/>
          </a:xfrm>
        </p:spPr>
        <p:txBody>
          <a:bodyPr/>
          <a:lstStyle>
            <a:lvl1pPr marL="0" indent="0">
              <a:buNone/>
              <a:defRPr sz="2353">
                <a:solidFill>
                  <a:schemeClr val="tx1">
                    <a:tint val="75000"/>
                  </a:schemeClr>
                </a:solidFill>
                <a:latin typeface="Segoe UI" panose="020B0502040204020203" pitchFamily="34" charset="0"/>
              </a:defRPr>
            </a:lvl1pPr>
            <a:lvl2pPr marL="448267" indent="0">
              <a:buNone/>
              <a:defRPr sz="1961">
                <a:solidFill>
                  <a:schemeClr val="tx1">
                    <a:tint val="75000"/>
                  </a:schemeClr>
                </a:solidFill>
              </a:defRPr>
            </a:lvl2pPr>
            <a:lvl3pPr marL="896533" indent="0">
              <a:buNone/>
              <a:defRPr sz="1765">
                <a:solidFill>
                  <a:schemeClr val="tx1">
                    <a:tint val="75000"/>
                  </a:schemeClr>
                </a:solidFill>
              </a:defRPr>
            </a:lvl3pPr>
            <a:lvl4pPr marL="1344800" indent="0">
              <a:buNone/>
              <a:defRPr sz="1569">
                <a:solidFill>
                  <a:schemeClr val="tx1">
                    <a:tint val="75000"/>
                  </a:schemeClr>
                </a:solidFill>
              </a:defRPr>
            </a:lvl4pPr>
            <a:lvl5pPr marL="1793067" indent="0">
              <a:buNone/>
              <a:defRPr sz="1569">
                <a:solidFill>
                  <a:schemeClr val="tx1">
                    <a:tint val="75000"/>
                  </a:schemeClr>
                </a:solidFill>
              </a:defRPr>
            </a:lvl5pPr>
            <a:lvl6pPr marL="2241334" indent="0">
              <a:buNone/>
              <a:defRPr sz="1569">
                <a:solidFill>
                  <a:schemeClr val="tx1">
                    <a:tint val="75000"/>
                  </a:schemeClr>
                </a:solidFill>
              </a:defRPr>
            </a:lvl6pPr>
            <a:lvl7pPr marL="2689600" indent="0">
              <a:buNone/>
              <a:defRPr sz="1569">
                <a:solidFill>
                  <a:schemeClr val="tx1">
                    <a:tint val="75000"/>
                  </a:schemeClr>
                </a:solidFill>
              </a:defRPr>
            </a:lvl7pPr>
            <a:lvl8pPr marL="3137867" indent="0">
              <a:buNone/>
              <a:defRPr sz="1569">
                <a:solidFill>
                  <a:schemeClr val="tx1">
                    <a:tint val="75000"/>
                  </a:schemeClr>
                </a:solidFill>
              </a:defRPr>
            </a:lvl8pPr>
            <a:lvl9pPr marL="3586133" indent="0">
              <a:buNone/>
              <a:defRPr sz="1569">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6A8C00F1-9AD8-4D4F-B5D1-EDA90D2970F6}" type="datetime1">
              <a:rPr lang="en-US" smtClean="0"/>
              <a:t>8/31/2020</a:t>
            </a:fld>
            <a:endParaRPr lang="en-US"/>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sp>
        <p:nvSpPr>
          <p:cNvPr id="2" name="Title 1"/>
          <p:cNvSpPr>
            <a:spLocks noGrp="1"/>
          </p:cNvSpPr>
          <p:nvPr>
            <p:ph type="title"/>
          </p:nvPr>
        </p:nvSpPr>
        <p:spPr>
          <a:xfrm>
            <a:off x="832170" y="2331035"/>
            <a:ext cx="11205363" cy="896552"/>
          </a:xfrm>
        </p:spPr>
        <p:txBody>
          <a:bodyPr anchor="t" anchorCtr="0">
            <a:noAutofit/>
          </a:bodyPr>
          <a:lstStyle>
            <a:lvl1pPr algn="l">
              <a:defRPr sz="5295">
                <a:solidFill>
                  <a:srgbClr val="004E59"/>
                </a:solidFill>
                <a:latin typeface="+mj-lt"/>
                <a:cs typeface="Segoe UI Semilight" panose="020B0402040204020203" pitchFamily="34" charset="0"/>
              </a:defRPr>
            </a:lvl1pPr>
          </a:lstStyle>
          <a:p>
            <a:r>
              <a:rPr lang="en-US"/>
              <a:t>Click to edit Master title style</a:t>
            </a:r>
          </a:p>
        </p:txBody>
      </p:sp>
      <p:pic>
        <p:nvPicPr>
          <p:cNvPr id="8" name="Picture 7">
            <a:extLst>
              <a:ext uri="{FF2B5EF4-FFF2-40B4-BE49-F238E27FC236}">
                <a16:creationId xmlns:a16="http://schemas.microsoft.com/office/drawing/2014/main" id="{2714EBA0-C440-4D49-AAB8-E1ECDF6B67EB}"/>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20400" y="6400800"/>
            <a:ext cx="704426" cy="182880"/>
          </a:xfrm>
          <a:prstGeom prst="rect">
            <a:avLst/>
          </a:prstGeom>
        </p:spPr>
      </p:pic>
    </p:spTree>
    <p:extLst>
      <p:ext uri="{BB962C8B-B14F-4D97-AF65-F5344CB8AC3E}">
        <p14:creationId xmlns:p14="http://schemas.microsoft.com/office/powerpoint/2010/main" val="32407239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3_Section Header">
    <p:bg>
      <p:bgPr>
        <a:solidFill>
          <a:srgbClr val="004E59"/>
        </a:solidFill>
        <a:effectLst/>
      </p:bgPr>
    </p:bg>
    <p:spTree>
      <p:nvGrpSpPr>
        <p:cNvPr id="1" name=""/>
        <p:cNvGrpSpPr/>
        <p:nvPr/>
      </p:nvGrpSpPr>
      <p:grpSpPr>
        <a:xfrm>
          <a:off x="0" y="0"/>
          <a:ext cx="0" cy="0"/>
          <a:chOff x="0" y="0"/>
          <a:chExt cx="0" cy="0"/>
        </a:xfrm>
      </p:grpSpPr>
      <p:sp>
        <p:nvSpPr>
          <p:cNvPr id="9" name="Rectangle 8"/>
          <p:cNvSpPr/>
          <p:nvPr/>
        </p:nvSpPr>
        <p:spPr>
          <a:xfrm>
            <a:off x="-1" y="3"/>
            <a:ext cx="12192000" cy="6858000"/>
          </a:xfrm>
          <a:prstGeom prst="rect">
            <a:avLst/>
          </a:prstGeom>
          <a:solidFill>
            <a:srgbClr val="004E5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solidFill>
                <a:schemeClr val="bg1"/>
              </a:solidFill>
              <a:latin typeface="Segoe UI" panose="020B0502040204020203" pitchFamily="34" charset="0"/>
            </a:endParaRPr>
          </a:p>
        </p:txBody>
      </p:sp>
      <p:sp>
        <p:nvSpPr>
          <p:cNvPr id="3" name="Text Placeholder 2"/>
          <p:cNvSpPr>
            <a:spLocks noGrp="1"/>
          </p:cNvSpPr>
          <p:nvPr>
            <p:ph type="body" idx="1"/>
          </p:nvPr>
        </p:nvSpPr>
        <p:spPr>
          <a:xfrm>
            <a:off x="832171" y="4590160"/>
            <a:ext cx="10515210" cy="1498923"/>
          </a:xfrm>
        </p:spPr>
        <p:txBody>
          <a:bodyPr/>
          <a:lstStyle>
            <a:lvl1pPr marL="0" indent="0">
              <a:buNone/>
              <a:defRPr sz="2353">
                <a:solidFill>
                  <a:schemeClr val="tx1">
                    <a:tint val="75000"/>
                  </a:schemeClr>
                </a:solidFill>
                <a:latin typeface="Segoe UI" panose="020B0502040204020203" pitchFamily="34" charset="0"/>
              </a:defRPr>
            </a:lvl1pPr>
            <a:lvl2pPr marL="448267" indent="0">
              <a:buNone/>
              <a:defRPr sz="1961">
                <a:solidFill>
                  <a:schemeClr val="tx1">
                    <a:tint val="75000"/>
                  </a:schemeClr>
                </a:solidFill>
              </a:defRPr>
            </a:lvl2pPr>
            <a:lvl3pPr marL="896533" indent="0">
              <a:buNone/>
              <a:defRPr sz="1765">
                <a:solidFill>
                  <a:schemeClr val="tx1">
                    <a:tint val="75000"/>
                  </a:schemeClr>
                </a:solidFill>
              </a:defRPr>
            </a:lvl3pPr>
            <a:lvl4pPr marL="1344800" indent="0">
              <a:buNone/>
              <a:defRPr sz="1569">
                <a:solidFill>
                  <a:schemeClr val="tx1">
                    <a:tint val="75000"/>
                  </a:schemeClr>
                </a:solidFill>
              </a:defRPr>
            </a:lvl4pPr>
            <a:lvl5pPr marL="1793067" indent="0">
              <a:buNone/>
              <a:defRPr sz="1569">
                <a:solidFill>
                  <a:schemeClr val="tx1">
                    <a:tint val="75000"/>
                  </a:schemeClr>
                </a:solidFill>
              </a:defRPr>
            </a:lvl5pPr>
            <a:lvl6pPr marL="2241334" indent="0">
              <a:buNone/>
              <a:defRPr sz="1569">
                <a:solidFill>
                  <a:schemeClr val="tx1">
                    <a:tint val="75000"/>
                  </a:schemeClr>
                </a:solidFill>
              </a:defRPr>
            </a:lvl6pPr>
            <a:lvl7pPr marL="2689600" indent="0">
              <a:buNone/>
              <a:defRPr sz="1569">
                <a:solidFill>
                  <a:schemeClr val="tx1">
                    <a:tint val="75000"/>
                  </a:schemeClr>
                </a:solidFill>
              </a:defRPr>
            </a:lvl7pPr>
            <a:lvl8pPr marL="3137867" indent="0">
              <a:buNone/>
              <a:defRPr sz="1569">
                <a:solidFill>
                  <a:schemeClr val="tx1">
                    <a:tint val="75000"/>
                  </a:schemeClr>
                </a:solidFill>
              </a:defRPr>
            </a:lvl8pPr>
            <a:lvl9pPr marL="3586133" indent="0">
              <a:buNone/>
              <a:defRPr sz="1569">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A328165F-5506-4BAA-A0B0-E803548C0CB4}" type="datetime1">
              <a:rPr lang="en-US" smtClean="0"/>
              <a:t>8/31/2020</a:t>
            </a:fld>
            <a:endParaRPr lang="en-US"/>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sp>
        <p:nvSpPr>
          <p:cNvPr id="2" name="Title 1"/>
          <p:cNvSpPr>
            <a:spLocks noGrp="1"/>
          </p:cNvSpPr>
          <p:nvPr>
            <p:ph type="title"/>
          </p:nvPr>
        </p:nvSpPr>
        <p:spPr>
          <a:xfrm>
            <a:off x="832170" y="2980723"/>
            <a:ext cx="11205363" cy="896552"/>
          </a:xfrm>
        </p:spPr>
        <p:txBody>
          <a:bodyPr anchor="t" anchorCtr="0">
            <a:noAutofit/>
          </a:bodyPr>
          <a:lstStyle>
            <a:lvl1pPr algn="l">
              <a:defRPr sz="5295">
                <a:solidFill>
                  <a:schemeClr val="bg1"/>
                </a:solidFill>
                <a:latin typeface="+mj-lt"/>
                <a:cs typeface="Segoe UI Semilight" panose="020B0402040204020203" pitchFamily="34" charset="0"/>
              </a:defRPr>
            </a:lvl1pPr>
          </a:lstStyle>
          <a:p>
            <a:r>
              <a:rPr lang="en-US"/>
              <a:t>Click to edit Master title style</a:t>
            </a:r>
          </a:p>
        </p:txBody>
      </p:sp>
      <p:pic>
        <p:nvPicPr>
          <p:cNvPr id="10" name="Picture 9">
            <a:extLst>
              <a:ext uri="{FF2B5EF4-FFF2-40B4-BE49-F238E27FC236}">
                <a16:creationId xmlns:a16="http://schemas.microsoft.com/office/drawing/2014/main" id="{E4EC61EA-4242-4C46-82F7-F70F2018C81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20400" y="6400800"/>
            <a:ext cx="704426" cy="182880"/>
          </a:xfrm>
          <a:prstGeom prst="rect">
            <a:avLst/>
          </a:prstGeom>
        </p:spPr>
      </p:pic>
    </p:spTree>
    <p:extLst>
      <p:ext uri="{BB962C8B-B14F-4D97-AF65-F5344CB8AC3E}">
        <p14:creationId xmlns:p14="http://schemas.microsoft.com/office/powerpoint/2010/main" val="30989776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a:defRPr>
                <a:latin typeface="Segoe UI" panose="020B0502040204020203" pitchFamily="34" charset="0"/>
              </a:defRPr>
            </a:lvl1pPr>
          </a:lstStyle>
          <a:p>
            <a:fld id="{C1FC7DFB-32E2-4CD8-AA57-487DE6FCFA07}" type="datetime1">
              <a:rPr lang="en-US" smtClean="0"/>
              <a:t>8/31/2020</a:t>
            </a:fld>
            <a:endParaRPr lang="en-US"/>
          </a:p>
        </p:txBody>
      </p:sp>
      <p:sp>
        <p:nvSpPr>
          <p:cNvPr id="4" name="Footer Placeholder 3"/>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5" name="Slide Number Placeholder 4"/>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pic>
        <p:nvPicPr>
          <p:cNvPr id="7" name="Picture 6"/>
          <p:cNvPicPr>
            <a:picLocks noChangeAspect="1"/>
          </p:cNvPicPr>
          <p:nvPr/>
        </p:nvPicPr>
        <p:blipFill>
          <a:blip r:embed="rId2"/>
          <a:stretch>
            <a:fillRect/>
          </a:stretch>
        </p:blipFill>
        <p:spPr>
          <a:xfrm>
            <a:off x="3" y="4"/>
            <a:ext cx="9980838" cy="818148"/>
          </a:xfrm>
          <a:prstGeom prst="rect">
            <a:avLst/>
          </a:prstGeom>
        </p:spPr>
      </p:pic>
      <p:sp>
        <p:nvSpPr>
          <p:cNvPr id="12" name="Rectangle 11"/>
          <p:cNvSpPr/>
          <p:nvPr/>
        </p:nvSpPr>
        <p:spPr>
          <a:xfrm>
            <a:off x="2" y="0"/>
            <a:ext cx="12192000" cy="990600"/>
          </a:xfrm>
          <a:prstGeom prst="rect">
            <a:avLst/>
          </a:prstGeom>
          <a:solidFill>
            <a:srgbClr val="004E59"/>
          </a:solidFill>
          <a:ln>
            <a:solidFill>
              <a:srgbClr val="026373"/>
            </a:solidFill>
          </a:ln>
        </p:spPr>
        <p:style>
          <a:lnRef idx="2">
            <a:schemeClr val="accent1">
              <a:shade val="50000"/>
            </a:schemeClr>
          </a:lnRef>
          <a:fillRef idx="1">
            <a:schemeClr val="accent1"/>
          </a:fillRef>
          <a:effectRef idx="0">
            <a:schemeClr val="accent1"/>
          </a:effectRef>
          <a:fontRef idx="minor">
            <a:schemeClr val="lt1"/>
          </a:fontRef>
        </p:style>
        <p:txBody>
          <a:bodyPr lIns="76200" rIns="76200" rtlCol="0" anchor="ctr"/>
          <a:lstStyle/>
          <a:p>
            <a:pPr algn="ctr"/>
            <a:endParaRPr lang="en-US" sz="1765">
              <a:solidFill>
                <a:schemeClr val="bg1"/>
              </a:solidFill>
              <a:latin typeface="Segoe UI" panose="020B0502040204020203" pitchFamily="34" charset="0"/>
            </a:endParaRPr>
          </a:p>
        </p:txBody>
      </p:sp>
      <p:sp>
        <p:nvSpPr>
          <p:cNvPr id="2" name="Title 1"/>
          <p:cNvSpPr>
            <a:spLocks noGrp="1"/>
          </p:cNvSpPr>
          <p:nvPr>
            <p:ph type="title"/>
          </p:nvPr>
        </p:nvSpPr>
        <p:spPr>
          <a:xfrm>
            <a:off x="381000" y="228600"/>
            <a:ext cx="11430000" cy="533400"/>
          </a:xfrm>
          <a:noFill/>
        </p:spPr>
        <p:txBody>
          <a:bodyPr>
            <a:noAutofit/>
          </a:bodyPr>
          <a:lstStyle>
            <a:lvl1pPr>
              <a:defRPr>
                <a:solidFill>
                  <a:schemeClr val="bg1"/>
                </a:solidFill>
                <a:latin typeface="+mj-lt"/>
              </a:defRPr>
            </a:lvl1pPr>
          </a:lstStyle>
          <a:p>
            <a:r>
              <a:rPr lang="en-US"/>
              <a:t>Click to edit Master title style</a:t>
            </a:r>
          </a:p>
        </p:txBody>
      </p:sp>
      <p:pic>
        <p:nvPicPr>
          <p:cNvPr id="9" name="Picture 8">
            <a:extLst>
              <a:ext uri="{FF2B5EF4-FFF2-40B4-BE49-F238E27FC236}">
                <a16:creationId xmlns:a16="http://schemas.microsoft.com/office/drawing/2014/main" id="{D16555EA-DF61-4D1D-A390-A2A781A275ED}"/>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r="4077"/>
          <a:stretch/>
        </p:blipFill>
        <p:spPr>
          <a:xfrm>
            <a:off x="10820400" y="6400800"/>
            <a:ext cx="709913" cy="228600"/>
          </a:xfrm>
          <a:prstGeom prst="rect">
            <a:avLst/>
          </a:prstGeom>
        </p:spPr>
      </p:pic>
    </p:spTree>
    <p:extLst>
      <p:ext uri="{BB962C8B-B14F-4D97-AF65-F5344CB8AC3E}">
        <p14:creationId xmlns:p14="http://schemas.microsoft.com/office/powerpoint/2010/main" val="38362387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1000" y="228600"/>
            <a:ext cx="11430000" cy="5334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380999" y="1143000"/>
            <a:ext cx="11430000" cy="45720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1" y="6356806"/>
            <a:ext cx="2743459" cy="304800"/>
          </a:xfrm>
          <a:prstGeom prst="rect">
            <a:avLst/>
          </a:prstGeom>
        </p:spPr>
        <p:txBody>
          <a:bodyPr vert="horz" lIns="91440" tIns="45720" rIns="91440" bIns="45720" rtlCol="0" anchor="ctr"/>
          <a:lstStyle>
            <a:lvl1pPr algn="l">
              <a:defRPr sz="1177">
                <a:solidFill>
                  <a:schemeClr val="tx1">
                    <a:tint val="75000"/>
                  </a:schemeClr>
                </a:solidFill>
                <a:latin typeface="Segoe UI" panose="020B0502040204020203" pitchFamily="34" charset="0"/>
              </a:defRPr>
            </a:lvl1pPr>
          </a:lstStyle>
          <a:p>
            <a:fld id="{4DDC8A01-C583-456F-8683-54EA3159A545}" type="datetime1">
              <a:rPr lang="en-US" smtClean="0"/>
              <a:t>8/31/2020</a:t>
            </a:fld>
            <a:endParaRPr lang="en-US"/>
          </a:p>
        </p:txBody>
      </p:sp>
      <p:sp>
        <p:nvSpPr>
          <p:cNvPr id="5" name="Footer Placeholder 4"/>
          <p:cNvSpPr>
            <a:spLocks noGrp="1"/>
          </p:cNvSpPr>
          <p:nvPr>
            <p:ph type="ftr" sz="quarter" idx="3"/>
          </p:nvPr>
        </p:nvSpPr>
        <p:spPr>
          <a:xfrm>
            <a:off x="4038408" y="6356806"/>
            <a:ext cx="4115189" cy="364224"/>
          </a:xfrm>
          <a:prstGeom prst="rect">
            <a:avLst/>
          </a:prstGeom>
        </p:spPr>
        <p:txBody>
          <a:bodyPr vert="horz" lIns="91440" tIns="45720" rIns="91440" bIns="45720" rtlCol="0" anchor="ctr"/>
          <a:lstStyle>
            <a:lvl1pPr algn="ctr">
              <a:defRPr sz="1177">
                <a:solidFill>
                  <a:schemeClr val="tx1">
                    <a:tint val="75000"/>
                  </a:schemeClr>
                </a:solidFill>
                <a:latin typeface="Segoe UI" panose="020B0502040204020203" pitchFamily="34" charset="0"/>
              </a:defRPr>
            </a:lvl1pPr>
          </a:lstStyle>
          <a:p>
            <a:endParaRPr lang="en-US"/>
          </a:p>
        </p:txBody>
      </p:sp>
      <p:sp>
        <p:nvSpPr>
          <p:cNvPr id="6" name="Slide Number Placeholder 5"/>
          <p:cNvSpPr>
            <a:spLocks noGrp="1"/>
          </p:cNvSpPr>
          <p:nvPr>
            <p:ph type="sldNum" sz="quarter" idx="4"/>
          </p:nvPr>
        </p:nvSpPr>
        <p:spPr>
          <a:xfrm>
            <a:off x="11277600" y="6356805"/>
            <a:ext cx="533400" cy="304800"/>
          </a:xfrm>
          <a:prstGeom prst="rect">
            <a:avLst/>
          </a:prstGeom>
        </p:spPr>
        <p:txBody>
          <a:bodyPr vert="horz" lIns="91440" tIns="45720" rIns="91440" bIns="45720" rtlCol="0" anchor="ctr"/>
          <a:lstStyle>
            <a:lvl1pPr algn="r">
              <a:defRPr sz="1177">
                <a:solidFill>
                  <a:schemeClr val="tx1">
                    <a:tint val="75000"/>
                  </a:schemeClr>
                </a:solidFill>
                <a:latin typeface="Segoe UI" panose="020B0502040204020203" pitchFamily="34" charset="0"/>
              </a:defRPr>
            </a:lvl1pPr>
          </a:lstStyle>
          <a:p>
            <a:fld id="{49A40DB5-B054-4B52-B27D-446721D6CC27}" type="slidenum">
              <a:rPr lang="en-US" smtClean="0"/>
              <a:pPr/>
              <a:t>‹#›</a:t>
            </a:fld>
            <a:endParaRPr lang="en-US"/>
          </a:p>
        </p:txBody>
      </p:sp>
    </p:spTree>
    <p:extLst>
      <p:ext uri="{BB962C8B-B14F-4D97-AF65-F5344CB8AC3E}">
        <p14:creationId xmlns:p14="http://schemas.microsoft.com/office/powerpoint/2010/main" val="336074423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Lst>
  <p:hf hdr="0" ftr="0" dt="0"/>
  <p:txStyles>
    <p:titleStyle>
      <a:lvl1pPr algn="l" defTabSz="896533" rtl="0" eaLnBrk="1" latinLnBrk="0" hangingPunct="1">
        <a:lnSpc>
          <a:spcPct val="90000"/>
        </a:lnSpc>
        <a:spcBef>
          <a:spcPct val="0"/>
        </a:spcBef>
        <a:buNone/>
        <a:defRPr sz="3333" kern="1200">
          <a:solidFill>
            <a:schemeClr val="tx1"/>
          </a:solidFill>
          <a:latin typeface="+mj-lt"/>
          <a:ea typeface="+mj-ea"/>
          <a:cs typeface="+mj-cs"/>
        </a:defRPr>
      </a:lvl1pPr>
    </p:titleStyle>
    <p:bodyStyle>
      <a:lvl1pPr marL="224134" indent="-224134" algn="l" defTabSz="896533" rtl="0" eaLnBrk="1" latinLnBrk="0" hangingPunct="1">
        <a:lnSpc>
          <a:spcPct val="90000"/>
        </a:lnSpc>
        <a:spcBef>
          <a:spcPts val="981"/>
        </a:spcBef>
        <a:buFont typeface="Arial" panose="020B0604020202020204" pitchFamily="34" charset="0"/>
        <a:buChar char="•"/>
        <a:defRPr sz="1961" kern="1200">
          <a:solidFill>
            <a:schemeClr val="tx1"/>
          </a:solidFill>
          <a:latin typeface="Segoe UI" panose="020B0502040204020203" pitchFamily="34" charset="0"/>
          <a:ea typeface="+mn-ea"/>
          <a:cs typeface="+mn-cs"/>
        </a:defRPr>
      </a:lvl1pPr>
      <a:lvl2pPr marL="672400" indent="-224134" algn="l" defTabSz="896533" rtl="0" eaLnBrk="1" latinLnBrk="0" hangingPunct="1">
        <a:lnSpc>
          <a:spcPct val="90000"/>
        </a:lnSpc>
        <a:spcBef>
          <a:spcPts val="490"/>
        </a:spcBef>
        <a:buFont typeface="Arial" panose="020B0604020202020204" pitchFamily="34" charset="0"/>
        <a:buChar char="•"/>
        <a:defRPr sz="1765" kern="1200">
          <a:solidFill>
            <a:schemeClr val="tx1"/>
          </a:solidFill>
          <a:latin typeface="Segoe UI" panose="020B0502040204020203" pitchFamily="34" charset="0"/>
          <a:ea typeface="+mn-ea"/>
          <a:cs typeface="+mn-cs"/>
        </a:defRPr>
      </a:lvl2pPr>
      <a:lvl3pPr marL="1120667" indent="-224134" algn="l" defTabSz="896533" rtl="0" eaLnBrk="1" latinLnBrk="0" hangingPunct="1">
        <a:lnSpc>
          <a:spcPct val="90000"/>
        </a:lnSpc>
        <a:spcBef>
          <a:spcPts val="490"/>
        </a:spcBef>
        <a:buFont typeface="Arial" panose="020B0604020202020204" pitchFamily="34" charset="0"/>
        <a:buChar char="•"/>
        <a:defRPr sz="1569" kern="1200">
          <a:solidFill>
            <a:schemeClr val="tx1"/>
          </a:solidFill>
          <a:latin typeface="Segoe UI" panose="020B0502040204020203" pitchFamily="34" charset="0"/>
          <a:ea typeface="+mn-ea"/>
          <a:cs typeface="+mn-cs"/>
        </a:defRPr>
      </a:lvl3pPr>
      <a:lvl4pPr marL="1568933" indent="-224134" algn="l" defTabSz="896533" rtl="0" eaLnBrk="1" latinLnBrk="0" hangingPunct="1">
        <a:lnSpc>
          <a:spcPct val="90000"/>
        </a:lnSpc>
        <a:spcBef>
          <a:spcPts val="490"/>
        </a:spcBef>
        <a:buFont typeface="Arial" panose="020B0604020202020204" pitchFamily="34" charset="0"/>
        <a:buChar char="•"/>
        <a:defRPr sz="1372" kern="1200">
          <a:solidFill>
            <a:schemeClr val="tx1"/>
          </a:solidFill>
          <a:latin typeface="Segoe UI" panose="020B0502040204020203" pitchFamily="34" charset="0"/>
          <a:ea typeface="+mn-ea"/>
          <a:cs typeface="+mn-cs"/>
        </a:defRPr>
      </a:lvl4pPr>
      <a:lvl5pPr marL="2017200" indent="-224134" algn="l" defTabSz="896533" rtl="0" eaLnBrk="1" latinLnBrk="0" hangingPunct="1">
        <a:lnSpc>
          <a:spcPct val="90000"/>
        </a:lnSpc>
        <a:spcBef>
          <a:spcPts val="490"/>
        </a:spcBef>
        <a:buFont typeface="Arial" panose="020B0604020202020204" pitchFamily="34" charset="0"/>
        <a:buChar char="•"/>
        <a:defRPr sz="1372" kern="1200">
          <a:solidFill>
            <a:schemeClr val="tx1"/>
          </a:solidFill>
          <a:latin typeface="Segoe UI" panose="020B0502040204020203" pitchFamily="34" charset="0"/>
          <a:ea typeface="+mn-ea"/>
          <a:cs typeface="+mn-cs"/>
        </a:defRPr>
      </a:lvl5pPr>
      <a:lvl6pPr marL="2465466" indent="-224134" algn="l" defTabSz="896533" rtl="0" eaLnBrk="1" latinLnBrk="0" hangingPunct="1">
        <a:lnSpc>
          <a:spcPct val="90000"/>
        </a:lnSpc>
        <a:spcBef>
          <a:spcPts val="490"/>
        </a:spcBef>
        <a:buFont typeface="Arial" panose="020B0604020202020204" pitchFamily="34" charset="0"/>
        <a:buChar char="•"/>
        <a:defRPr sz="1765" kern="1200">
          <a:solidFill>
            <a:schemeClr val="tx1"/>
          </a:solidFill>
          <a:latin typeface="+mn-lt"/>
          <a:ea typeface="+mn-ea"/>
          <a:cs typeface="+mn-cs"/>
        </a:defRPr>
      </a:lvl6pPr>
      <a:lvl7pPr marL="2913733" indent="-224134" algn="l" defTabSz="896533" rtl="0" eaLnBrk="1" latinLnBrk="0" hangingPunct="1">
        <a:lnSpc>
          <a:spcPct val="90000"/>
        </a:lnSpc>
        <a:spcBef>
          <a:spcPts val="490"/>
        </a:spcBef>
        <a:buFont typeface="Arial" panose="020B0604020202020204" pitchFamily="34" charset="0"/>
        <a:buChar char="•"/>
        <a:defRPr sz="1765" kern="1200">
          <a:solidFill>
            <a:schemeClr val="tx1"/>
          </a:solidFill>
          <a:latin typeface="+mn-lt"/>
          <a:ea typeface="+mn-ea"/>
          <a:cs typeface="+mn-cs"/>
        </a:defRPr>
      </a:lvl7pPr>
      <a:lvl8pPr marL="3362000" indent="-224134" algn="l" defTabSz="896533" rtl="0" eaLnBrk="1" latinLnBrk="0" hangingPunct="1">
        <a:lnSpc>
          <a:spcPct val="90000"/>
        </a:lnSpc>
        <a:spcBef>
          <a:spcPts val="490"/>
        </a:spcBef>
        <a:buFont typeface="Arial" panose="020B0604020202020204" pitchFamily="34" charset="0"/>
        <a:buChar char="•"/>
        <a:defRPr sz="1765" kern="1200">
          <a:solidFill>
            <a:schemeClr val="tx1"/>
          </a:solidFill>
          <a:latin typeface="+mn-lt"/>
          <a:ea typeface="+mn-ea"/>
          <a:cs typeface="+mn-cs"/>
        </a:defRPr>
      </a:lvl8pPr>
      <a:lvl9pPr marL="3810267" indent="-224134" algn="l" defTabSz="896533" rtl="0" eaLnBrk="1" latinLnBrk="0" hangingPunct="1">
        <a:lnSpc>
          <a:spcPct val="90000"/>
        </a:lnSpc>
        <a:spcBef>
          <a:spcPts val="490"/>
        </a:spcBef>
        <a:buFont typeface="Arial" panose="020B0604020202020204" pitchFamily="34" charset="0"/>
        <a:buChar char="•"/>
        <a:defRPr sz="1765" kern="1200">
          <a:solidFill>
            <a:schemeClr val="tx1"/>
          </a:solidFill>
          <a:latin typeface="+mn-lt"/>
          <a:ea typeface="+mn-ea"/>
          <a:cs typeface="+mn-cs"/>
        </a:defRPr>
      </a:lvl9pPr>
    </p:bodyStyle>
    <p:otherStyle>
      <a:defPPr>
        <a:defRPr lang="en-US"/>
      </a:defPPr>
      <a:lvl1pPr marL="0" algn="l" defTabSz="896533" rtl="0" eaLnBrk="1" latinLnBrk="0" hangingPunct="1">
        <a:defRPr sz="1765" kern="1200">
          <a:solidFill>
            <a:schemeClr val="tx1"/>
          </a:solidFill>
          <a:latin typeface="+mn-lt"/>
          <a:ea typeface="+mn-ea"/>
          <a:cs typeface="+mn-cs"/>
        </a:defRPr>
      </a:lvl1pPr>
      <a:lvl2pPr marL="448267" algn="l" defTabSz="896533" rtl="0" eaLnBrk="1" latinLnBrk="0" hangingPunct="1">
        <a:defRPr sz="1765" kern="1200">
          <a:solidFill>
            <a:schemeClr val="tx1"/>
          </a:solidFill>
          <a:latin typeface="+mn-lt"/>
          <a:ea typeface="+mn-ea"/>
          <a:cs typeface="+mn-cs"/>
        </a:defRPr>
      </a:lvl2pPr>
      <a:lvl3pPr marL="896533" algn="l" defTabSz="896533" rtl="0" eaLnBrk="1" latinLnBrk="0" hangingPunct="1">
        <a:defRPr sz="1765" kern="1200">
          <a:solidFill>
            <a:schemeClr val="tx1"/>
          </a:solidFill>
          <a:latin typeface="+mn-lt"/>
          <a:ea typeface="+mn-ea"/>
          <a:cs typeface="+mn-cs"/>
        </a:defRPr>
      </a:lvl3pPr>
      <a:lvl4pPr marL="1344800" algn="l" defTabSz="896533" rtl="0" eaLnBrk="1" latinLnBrk="0" hangingPunct="1">
        <a:defRPr sz="1765" kern="1200">
          <a:solidFill>
            <a:schemeClr val="tx1"/>
          </a:solidFill>
          <a:latin typeface="+mn-lt"/>
          <a:ea typeface="+mn-ea"/>
          <a:cs typeface="+mn-cs"/>
        </a:defRPr>
      </a:lvl4pPr>
      <a:lvl5pPr marL="1793067" algn="l" defTabSz="896533" rtl="0" eaLnBrk="1" latinLnBrk="0" hangingPunct="1">
        <a:defRPr sz="1765" kern="1200">
          <a:solidFill>
            <a:schemeClr val="tx1"/>
          </a:solidFill>
          <a:latin typeface="+mn-lt"/>
          <a:ea typeface="+mn-ea"/>
          <a:cs typeface="+mn-cs"/>
        </a:defRPr>
      </a:lvl5pPr>
      <a:lvl6pPr marL="2241334" algn="l" defTabSz="896533" rtl="0" eaLnBrk="1" latinLnBrk="0" hangingPunct="1">
        <a:defRPr sz="1765" kern="1200">
          <a:solidFill>
            <a:schemeClr val="tx1"/>
          </a:solidFill>
          <a:latin typeface="+mn-lt"/>
          <a:ea typeface="+mn-ea"/>
          <a:cs typeface="+mn-cs"/>
        </a:defRPr>
      </a:lvl6pPr>
      <a:lvl7pPr marL="2689600" algn="l" defTabSz="896533" rtl="0" eaLnBrk="1" latinLnBrk="0" hangingPunct="1">
        <a:defRPr sz="1765" kern="1200">
          <a:solidFill>
            <a:schemeClr val="tx1"/>
          </a:solidFill>
          <a:latin typeface="+mn-lt"/>
          <a:ea typeface="+mn-ea"/>
          <a:cs typeface="+mn-cs"/>
        </a:defRPr>
      </a:lvl7pPr>
      <a:lvl8pPr marL="3137867" algn="l" defTabSz="896533" rtl="0" eaLnBrk="1" latinLnBrk="0" hangingPunct="1">
        <a:defRPr sz="1765" kern="1200">
          <a:solidFill>
            <a:schemeClr val="tx1"/>
          </a:solidFill>
          <a:latin typeface="+mn-lt"/>
          <a:ea typeface="+mn-ea"/>
          <a:cs typeface="+mn-cs"/>
        </a:defRPr>
      </a:lvl8pPr>
      <a:lvl9pPr marL="3586133" algn="l" defTabSz="896533"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592">
          <p15:clr>
            <a:srgbClr val="F26B43"/>
          </p15:clr>
        </p15:guide>
        <p15:guide id="2" pos="4608">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96057" y="1867377"/>
            <a:ext cx="3789680" cy="4092098"/>
          </a:xfrm>
          <a:prstGeom prst="rect">
            <a:avLst/>
          </a:prstGeom>
        </p:spPr>
      </p:pic>
      <p:sp>
        <p:nvSpPr>
          <p:cNvPr id="4" name="Title 3">
            <a:extLst>
              <a:ext uri="{FF2B5EF4-FFF2-40B4-BE49-F238E27FC236}">
                <a16:creationId xmlns:a16="http://schemas.microsoft.com/office/drawing/2014/main" id="{EB9AE3DD-2937-4528-B197-FB59FCA0809A}"/>
              </a:ext>
            </a:extLst>
          </p:cNvPr>
          <p:cNvSpPr>
            <a:spLocks noGrp="1"/>
          </p:cNvSpPr>
          <p:nvPr>
            <p:ph type="title"/>
          </p:nvPr>
        </p:nvSpPr>
        <p:spPr/>
        <p:txBody>
          <a:bodyPr>
            <a:noAutofit/>
          </a:bodyPr>
          <a:lstStyle/>
          <a:p>
            <a:r>
              <a:rPr lang="en-US" sz="3000"/>
              <a:t>Thales Academy</a:t>
            </a:r>
          </a:p>
        </p:txBody>
      </p:sp>
      <p:sp>
        <p:nvSpPr>
          <p:cNvPr id="23" name="Content Placeholder 22">
            <a:extLst>
              <a:ext uri="{FF2B5EF4-FFF2-40B4-BE49-F238E27FC236}">
                <a16:creationId xmlns:a16="http://schemas.microsoft.com/office/drawing/2014/main" id="{754A74A5-CB03-40CB-BFB2-26F3B7BE81B9}"/>
              </a:ext>
            </a:extLst>
          </p:cNvPr>
          <p:cNvSpPr>
            <a:spLocks noGrp="1"/>
          </p:cNvSpPr>
          <p:nvPr>
            <p:ph idx="1"/>
          </p:nvPr>
        </p:nvSpPr>
        <p:spPr>
          <a:xfrm>
            <a:off x="381000" y="1502149"/>
            <a:ext cx="6705600" cy="1600200"/>
          </a:xfrm>
        </p:spPr>
        <p:txBody>
          <a:bodyPr/>
          <a:lstStyle/>
          <a:p>
            <a:pPr>
              <a:spcAft>
                <a:spcPts val="500"/>
              </a:spcAft>
            </a:pPr>
            <a:r>
              <a:rPr lang="en-US" sz="1333">
                <a:latin typeface="Calibri" panose="020F0502020204030204" pitchFamily="34" charset="0"/>
              </a:rPr>
              <a:t>Thales Academy is an affordable private school in the Southeast that focuses on integrating technology with classic teaching models.  Thales came to Affirma when they wanted to refresh their existing website with a modern, clean design.</a:t>
            </a:r>
          </a:p>
          <a:p>
            <a:pPr>
              <a:spcAft>
                <a:spcPts val="500"/>
              </a:spcAft>
            </a:pPr>
            <a:r>
              <a:rPr lang="en-US" sz="1333">
                <a:latin typeface="Calibri" panose="020F0502020204030204" pitchFamily="34" charset="0"/>
              </a:rPr>
              <a:t>In addition to updating the look and feel of the site, Thales was looking to implement a marketing tool to increase enrollment.  The school had no trouble converting potential students who made it to a campus visit, but it did face frustrations converting site visitors</a:t>
            </a:r>
            <a:br>
              <a:rPr lang="en-US" sz="1333">
                <a:latin typeface="Calibri" panose="020F0502020204030204" pitchFamily="34" charset="0"/>
              </a:rPr>
            </a:br>
            <a:endParaRPr lang="en-US" sz="1333">
              <a:latin typeface="Calibri" panose="020F0502020204030204" pitchFamily="34" charset="0"/>
            </a:endParaRPr>
          </a:p>
        </p:txBody>
      </p:sp>
      <p:sp>
        <p:nvSpPr>
          <p:cNvPr id="7" name="Slide Number Placeholder 6"/>
          <p:cNvSpPr>
            <a:spLocks noGrp="1"/>
          </p:cNvSpPr>
          <p:nvPr>
            <p:ph type="sldNum" sz="quarter" idx="12"/>
          </p:nvPr>
        </p:nvSpPr>
        <p:spPr/>
        <p:txBody>
          <a:bodyPr/>
          <a:lstStyle/>
          <a:p>
            <a:pPr defTabSz="976845"/>
            <a:fld id="{49A40DB5-B054-4B52-B27D-446721D6CC27}" type="slidenum">
              <a:rPr lang="en-US">
                <a:solidFill>
                  <a:prstClr val="black">
                    <a:tint val="75000"/>
                  </a:prstClr>
                </a:solidFill>
              </a:rPr>
              <a:pPr defTabSz="976845"/>
              <a:t>1</a:t>
            </a:fld>
            <a:endParaRPr lang="en-US">
              <a:solidFill>
                <a:prstClr val="black">
                  <a:tint val="75000"/>
                </a:prstClr>
              </a:solidFill>
            </a:endParaRPr>
          </a:p>
        </p:txBody>
      </p:sp>
      <p:sp>
        <p:nvSpPr>
          <p:cNvPr id="24" name="Text Placeholder 23">
            <a:extLst>
              <a:ext uri="{FF2B5EF4-FFF2-40B4-BE49-F238E27FC236}">
                <a16:creationId xmlns:a16="http://schemas.microsoft.com/office/drawing/2014/main" id="{A7BED312-5914-48C8-A2FC-C7AE0567BCCE}"/>
              </a:ext>
            </a:extLst>
          </p:cNvPr>
          <p:cNvSpPr>
            <a:spLocks noGrp="1"/>
          </p:cNvSpPr>
          <p:nvPr>
            <p:ph type="body" sz="quarter" idx="13"/>
          </p:nvPr>
        </p:nvSpPr>
        <p:spPr>
          <a:xfrm>
            <a:off x="381000" y="1076323"/>
            <a:ext cx="5334000" cy="322792"/>
          </a:xfrm>
        </p:spPr>
        <p:txBody>
          <a:bodyPr/>
          <a:lstStyle/>
          <a:p>
            <a:pPr defTabSz="976845">
              <a:lnSpc>
                <a:spcPct val="110000"/>
              </a:lnSpc>
            </a:pPr>
            <a:r>
              <a:rPr lang="en-US" sz="2333" b="1" kern="0">
                <a:solidFill>
                  <a:srgbClr val="0096A9"/>
                </a:solidFill>
                <a:latin typeface="Segoe UI" pitchFamily="34"/>
                <a:cs typeface="Segoe UI" pitchFamily="34"/>
              </a:rPr>
              <a:t>Business Need</a:t>
            </a:r>
          </a:p>
        </p:txBody>
      </p:sp>
      <p:sp>
        <p:nvSpPr>
          <p:cNvPr id="29" name="Content Placeholder 22">
            <a:extLst>
              <a:ext uri="{FF2B5EF4-FFF2-40B4-BE49-F238E27FC236}">
                <a16:creationId xmlns:a16="http://schemas.microsoft.com/office/drawing/2014/main" id="{53EFEBDC-90E1-40CC-9277-DE341DF40EEB}"/>
              </a:ext>
            </a:extLst>
          </p:cNvPr>
          <p:cNvSpPr txBox="1">
            <a:spLocks/>
          </p:cNvSpPr>
          <p:nvPr/>
        </p:nvSpPr>
        <p:spPr>
          <a:xfrm>
            <a:off x="326621" y="3693958"/>
            <a:ext cx="6705600" cy="1646767"/>
          </a:xfrm>
          <a:prstGeom prst="rect">
            <a:avLst/>
          </a:prstGeom>
        </p:spPr>
        <p:txBody>
          <a:bodyPr vert="horz" lIns="76200" tIns="76200" rIns="76200" bIns="76200" rtlCol="0">
            <a:noAutofit/>
          </a:bodyPr>
          <a:lstStyle>
            <a:lvl1pPr marL="0" indent="0" algn="l" defTabSz="1075883" rtl="0" eaLnBrk="1" latinLnBrk="0" hangingPunct="1">
              <a:lnSpc>
                <a:spcPct val="120000"/>
              </a:lnSpc>
              <a:spcBef>
                <a:spcPts val="1200"/>
              </a:spcBef>
              <a:buFont typeface="Arial" panose="020B0604020202020204" pitchFamily="34" charset="0"/>
              <a:buNone/>
              <a:defRPr sz="1400" kern="1200">
                <a:solidFill>
                  <a:schemeClr val="tx1"/>
                </a:solidFill>
                <a:latin typeface="+mn-lt"/>
                <a:ea typeface="+mn-ea"/>
                <a:cs typeface="+mn-cs"/>
              </a:defRPr>
            </a:lvl1pPr>
            <a:lvl2pPr marL="537941" indent="0" algn="l" defTabSz="1075883" rtl="0" eaLnBrk="1" latinLnBrk="0" hangingPunct="1">
              <a:lnSpc>
                <a:spcPct val="120000"/>
              </a:lnSpc>
              <a:spcBef>
                <a:spcPts val="1200"/>
              </a:spcBef>
              <a:buFont typeface="Arial" panose="020B0604020202020204" pitchFamily="34" charset="0"/>
              <a:buNone/>
              <a:defRPr sz="1400" kern="1200">
                <a:solidFill>
                  <a:schemeClr val="tx1"/>
                </a:solidFill>
                <a:latin typeface="+mn-lt"/>
                <a:ea typeface="+mn-ea"/>
                <a:cs typeface="+mn-cs"/>
              </a:defRPr>
            </a:lvl2pPr>
            <a:lvl3pPr marL="1075883" indent="0" algn="l" defTabSz="1075883" rtl="0" eaLnBrk="1" latinLnBrk="0" hangingPunct="1">
              <a:lnSpc>
                <a:spcPct val="120000"/>
              </a:lnSpc>
              <a:spcBef>
                <a:spcPts val="1200"/>
              </a:spcBef>
              <a:buFont typeface="Arial" panose="020B0604020202020204" pitchFamily="34" charset="0"/>
              <a:buNone/>
              <a:defRPr sz="1400" kern="1200">
                <a:solidFill>
                  <a:schemeClr val="tx1"/>
                </a:solidFill>
                <a:latin typeface="+mn-lt"/>
                <a:ea typeface="+mn-ea"/>
                <a:cs typeface="+mn-cs"/>
              </a:defRPr>
            </a:lvl3pPr>
            <a:lvl4pPr marL="1613824" indent="0" algn="l" defTabSz="1075883" rtl="0" eaLnBrk="1" latinLnBrk="0" hangingPunct="1">
              <a:lnSpc>
                <a:spcPct val="120000"/>
              </a:lnSpc>
              <a:spcBef>
                <a:spcPts val="1200"/>
              </a:spcBef>
              <a:buFont typeface="Arial" panose="020B0604020202020204" pitchFamily="34" charset="0"/>
              <a:buNone/>
              <a:defRPr sz="1400" kern="1200">
                <a:solidFill>
                  <a:schemeClr val="tx1"/>
                </a:solidFill>
                <a:latin typeface="+mn-lt"/>
                <a:ea typeface="+mn-ea"/>
                <a:cs typeface="+mn-cs"/>
              </a:defRPr>
            </a:lvl4pPr>
            <a:lvl5pPr marL="2151766" indent="0" algn="l" defTabSz="1075883" rtl="0" eaLnBrk="1" latinLnBrk="0" hangingPunct="1">
              <a:lnSpc>
                <a:spcPct val="120000"/>
              </a:lnSpc>
              <a:spcBef>
                <a:spcPts val="1200"/>
              </a:spcBef>
              <a:buFont typeface="Arial" panose="020B0604020202020204" pitchFamily="34" charset="0"/>
              <a:buNone/>
              <a:defRPr sz="1400" kern="1200">
                <a:solidFill>
                  <a:schemeClr val="tx1"/>
                </a:solidFill>
                <a:latin typeface="+mn-lt"/>
                <a:ea typeface="+mn-ea"/>
                <a:cs typeface="+mn-cs"/>
              </a:defRPr>
            </a:lvl5pPr>
            <a:lvl6pPr marL="2958678" indent="-268971" algn="l" defTabSz="1075883" rtl="0" eaLnBrk="1" latinLnBrk="0" hangingPunct="1">
              <a:lnSpc>
                <a:spcPct val="90000"/>
              </a:lnSpc>
              <a:spcBef>
                <a:spcPts val="588"/>
              </a:spcBef>
              <a:buFont typeface="Arial" panose="020B0604020202020204" pitchFamily="34" charset="0"/>
              <a:buChar char="•"/>
              <a:defRPr sz="2118" kern="1200">
                <a:solidFill>
                  <a:schemeClr val="tx1"/>
                </a:solidFill>
                <a:latin typeface="+mn-lt"/>
                <a:ea typeface="+mn-ea"/>
                <a:cs typeface="+mn-cs"/>
              </a:defRPr>
            </a:lvl6pPr>
            <a:lvl7pPr marL="3496620" indent="-268971" algn="l" defTabSz="1075883" rtl="0" eaLnBrk="1" latinLnBrk="0" hangingPunct="1">
              <a:lnSpc>
                <a:spcPct val="90000"/>
              </a:lnSpc>
              <a:spcBef>
                <a:spcPts val="588"/>
              </a:spcBef>
              <a:buFont typeface="Arial" panose="020B0604020202020204" pitchFamily="34" charset="0"/>
              <a:buChar char="•"/>
              <a:defRPr sz="2118" kern="1200">
                <a:solidFill>
                  <a:schemeClr val="tx1"/>
                </a:solidFill>
                <a:latin typeface="+mn-lt"/>
                <a:ea typeface="+mn-ea"/>
                <a:cs typeface="+mn-cs"/>
              </a:defRPr>
            </a:lvl7pPr>
            <a:lvl8pPr marL="4034561" indent="-268971" algn="l" defTabSz="1075883" rtl="0" eaLnBrk="1" latinLnBrk="0" hangingPunct="1">
              <a:lnSpc>
                <a:spcPct val="90000"/>
              </a:lnSpc>
              <a:spcBef>
                <a:spcPts val="588"/>
              </a:spcBef>
              <a:buFont typeface="Arial" panose="020B0604020202020204" pitchFamily="34" charset="0"/>
              <a:buChar char="•"/>
              <a:defRPr sz="2118" kern="1200">
                <a:solidFill>
                  <a:schemeClr val="tx1"/>
                </a:solidFill>
                <a:latin typeface="+mn-lt"/>
                <a:ea typeface="+mn-ea"/>
                <a:cs typeface="+mn-cs"/>
              </a:defRPr>
            </a:lvl8pPr>
            <a:lvl9pPr marL="4572503" indent="-268971" algn="l" defTabSz="1075883" rtl="0" eaLnBrk="1" latinLnBrk="0" hangingPunct="1">
              <a:lnSpc>
                <a:spcPct val="90000"/>
              </a:lnSpc>
              <a:spcBef>
                <a:spcPts val="588"/>
              </a:spcBef>
              <a:buFont typeface="Arial" panose="020B0604020202020204" pitchFamily="34" charset="0"/>
              <a:buChar char="•"/>
              <a:defRPr sz="2118" kern="1200">
                <a:solidFill>
                  <a:schemeClr val="tx1"/>
                </a:solidFill>
                <a:latin typeface="+mn-lt"/>
                <a:ea typeface="+mn-ea"/>
                <a:cs typeface="+mn-cs"/>
              </a:defRPr>
            </a:lvl9pPr>
          </a:lstStyle>
          <a:p>
            <a:pPr defTabSz="896533">
              <a:spcBef>
                <a:spcPts val="1000"/>
              </a:spcBef>
            </a:pPr>
            <a:r>
              <a:rPr lang="en-US" sz="1333">
                <a:solidFill>
                  <a:prstClr val="black"/>
                </a:solidFill>
                <a:latin typeface="Calibri" panose="020F0502020204030204" pitchFamily="34" charset="0"/>
              </a:rPr>
              <a:t>Affirma’s design team refreshed the look and feel of the site’s front-end in order to provide a streamlined, user-friendly experience.</a:t>
            </a:r>
          </a:p>
          <a:p>
            <a:pPr defTabSz="896533">
              <a:spcBef>
                <a:spcPts val="1000"/>
              </a:spcBef>
            </a:pPr>
            <a:r>
              <a:rPr lang="en-US" sz="1333">
                <a:solidFill>
                  <a:prstClr val="black"/>
                </a:solidFill>
                <a:latin typeface="Calibri" panose="020F0502020204030204" pitchFamily="34" charset="0"/>
              </a:rPr>
              <a:t>We developed a 100% responsive design that would be consistent across all browsers, operating systems, and devices.</a:t>
            </a:r>
          </a:p>
          <a:p>
            <a:pPr defTabSz="896533">
              <a:spcBef>
                <a:spcPts val="1000"/>
              </a:spcBef>
            </a:pPr>
            <a:r>
              <a:rPr lang="en-US" sz="1333">
                <a:solidFill>
                  <a:prstClr val="black"/>
                </a:solidFill>
                <a:latin typeface="Calibri" panose="020F0502020204030204" pitchFamily="34" charset="0"/>
              </a:rPr>
              <a:t>We created a design that directed site viewers towards a marketing tool that allowed them to easily sign up for a campus visit. </a:t>
            </a:r>
          </a:p>
        </p:txBody>
      </p:sp>
      <p:sp>
        <p:nvSpPr>
          <p:cNvPr id="30" name="Text Placeholder 23">
            <a:extLst>
              <a:ext uri="{FF2B5EF4-FFF2-40B4-BE49-F238E27FC236}">
                <a16:creationId xmlns:a16="http://schemas.microsoft.com/office/drawing/2014/main" id="{ABE8F770-09A9-4FAD-9ED6-67057F40222C}"/>
              </a:ext>
            </a:extLst>
          </p:cNvPr>
          <p:cNvSpPr txBox="1">
            <a:spLocks/>
          </p:cNvSpPr>
          <p:nvPr/>
        </p:nvSpPr>
        <p:spPr>
          <a:xfrm>
            <a:off x="326621" y="3284384"/>
            <a:ext cx="6705599" cy="322792"/>
          </a:xfrm>
          <a:prstGeom prst="rect">
            <a:avLst/>
          </a:prstGeom>
        </p:spPr>
        <p:txBody>
          <a:bodyPr vert="horz" lIns="76200" tIns="76200" rIns="76200" bIns="76200" rtlCol="0">
            <a:noAutofit/>
          </a:bodyPr>
          <a:lstStyle>
            <a:lvl1pPr marL="0" indent="0" algn="l" defTabSz="1075883" rtl="0" eaLnBrk="1" latinLnBrk="0" hangingPunct="1">
              <a:lnSpc>
                <a:spcPct val="90000"/>
              </a:lnSpc>
              <a:spcBef>
                <a:spcPts val="1177"/>
              </a:spcBef>
              <a:buFont typeface="Arial" panose="020B0604020202020204" pitchFamily="34" charset="0"/>
              <a:buNone/>
              <a:defRPr sz="2400" kern="1200">
                <a:solidFill>
                  <a:schemeClr val="tx1"/>
                </a:solidFill>
                <a:latin typeface="+mj-lt"/>
                <a:ea typeface="+mn-ea"/>
                <a:cs typeface="+mn-cs"/>
              </a:defRPr>
            </a:lvl1pPr>
            <a:lvl2pPr marL="537941" indent="0" algn="l" defTabSz="1075883" rtl="0" eaLnBrk="1" latinLnBrk="0" hangingPunct="1">
              <a:lnSpc>
                <a:spcPct val="90000"/>
              </a:lnSpc>
              <a:spcBef>
                <a:spcPts val="588"/>
              </a:spcBef>
              <a:buFont typeface="Arial" panose="020B0604020202020204" pitchFamily="34" charset="0"/>
              <a:buNone/>
              <a:defRPr sz="2400" kern="1200">
                <a:solidFill>
                  <a:schemeClr val="tx1"/>
                </a:solidFill>
                <a:latin typeface="+mj-lt"/>
                <a:ea typeface="+mn-ea"/>
                <a:cs typeface="+mn-cs"/>
              </a:defRPr>
            </a:lvl2pPr>
            <a:lvl3pPr marL="1075883" indent="0" algn="l" defTabSz="1075883" rtl="0" eaLnBrk="1" latinLnBrk="0" hangingPunct="1">
              <a:lnSpc>
                <a:spcPct val="90000"/>
              </a:lnSpc>
              <a:spcBef>
                <a:spcPts val="588"/>
              </a:spcBef>
              <a:buFont typeface="Arial" panose="020B0604020202020204" pitchFamily="34" charset="0"/>
              <a:buNone/>
              <a:defRPr sz="2400" kern="1200">
                <a:solidFill>
                  <a:schemeClr val="tx1"/>
                </a:solidFill>
                <a:latin typeface="+mj-lt"/>
                <a:ea typeface="+mn-ea"/>
                <a:cs typeface="+mn-cs"/>
              </a:defRPr>
            </a:lvl3pPr>
            <a:lvl4pPr marL="1613824" indent="0" algn="l" defTabSz="1075883" rtl="0" eaLnBrk="1" latinLnBrk="0" hangingPunct="1">
              <a:lnSpc>
                <a:spcPct val="90000"/>
              </a:lnSpc>
              <a:spcBef>
                <a:spcPts val="588"/>
              </a:spcBef>
              <a:buFont typeface="Arial" panose="020B0604020202020204" pitchFamily="34" charset="0"/>
              <a:buNone/>
              <a:defRPr sz="2400" kern="1200">
                <a:solidFill>
                  <a:schemeClr val="tx1"/>
                </a:solidFill>
                <a:latin typeface="+mj-lt"/>
                <a:ea typeface="+mn-ea"/>
                <a:cs typeface="+mn-cs"/>
              </a:defRPr>
            </a:lvl4pPr>
            <a:lvl5pPr marL="2151766" indent="0" algn="l" defTabSz="1075883" rtl="0" eaLnBrk="1" latinLnBrk="0" hangingPunct="1">
              <a:lnSpc>
                <a:spcPct val="90000"/>
              </a:lnSpc>
              <a:spcBef>
                <a:spcPts val="588"/>
              </a:spcBef>
              <a:buFont typeface="Arial" panose="020B0604020202020204" pitchFamily="34" charset="0"/>
              <a:buNone/>
              <a:defRPr sz="2400" kern="1200">
                <a:solidFill>
                  <a:schemeClr val="tx1"/>
                </a:solidFill>
                <a:latin typeface="+mj-lt"/>
                <a:ea typeface="+mn-ea"/>
                <a:cs typeface="+mn-cs"/>
              </a:defRPr>
            </a:lvl5pPr>
            <a:lvl6pPr marL="2958678" indent="-268971" algn="l" defTabSz="1075883" rtl="0" eaLnBrk="1" latinLnBrk="0" hangingPunct="1">
              <a:lnSpc>
                <a:spcPct val="90000"/>
              </a:lnSpc>
              <a:spcBef>
                <a:spcPts val="588"/>
              </a:spcBef>
              <a:buFont typeface="Arial" panose="020B0604020202020204" pitchFamily="34" charset="0"/>
              <a:buChar char="•"/>
              <a:defRPr sz="2118" kern="1200">
                <a:solidFill>
                  <a:schemeClr val="tx1"/>
                </a:solidFill>
                <a:latin typeface="+mn-lt"/>
                <a:ea typeface="+mn-ea"/>
                <a:cs typeface="+mn-cs"/>
              </a:defRPr>
            </a:lvl6pPr>
            <a:lvl7pPr marL="3496620" indent="-268971" algn="l" defTabSz="1075883" rtl="0" eaLnBrk="1" latinLnBrk="0" hangingPunct="1">
              <a:lnSpc>
                <a:spcPct val="90000"/>
              </a:lnSpc>
              <a:spcBef>
                <a:spcPts val="588"/>
              </a:spcBef>
              <a:buFont typeface="Arial" panose="020B0604020202020204" pitchFamily="34" charset="0"/>
              <a:buChar char="•"/>
              <a:defRPr sz="2118" kern="1200">
                <a:solidFill>
                  <a:schemeClr val="tx1"/>
                </a:solidFill>
                <a:latin typeface="+mn-lt"/>
                <a:ea typeface="+mn-ea"/>
                <a:cs typeface="+mn-cs"/>
              </a:defRPr>
            </a:lvl7pPr>
            <a:lvl8pPr marL="4034561" indent="-268971" algn="l" defTabSz="1075883" rtl="0" eaLnBrk="1" latinLnBrk="0" hangingPunct="1">
              <a:lnSpc>
                <a:spcPct val="90000"/>
              </a:lnSpc>
              <a:spcBef>
                <a:spcPts val="588"/>
              </a:spcBef>
              <a:buFont typeface="Arial" panose="020B0604020202020204" pitchFamily="34" charset="0"/>
              <a:buChar char="•"/>
              <a:defRPr sz="2118" kern="1200">
                <a:solidFill>
                  <a:schemeClr val="tx1"/>
                </a:solidFill>
                <a:latin typeface="+mn-lt"/>
                <a:ea typeface="+mn-ea"/>
                <a:cs typeface="+mn-cs"/>
              </a:defRPr>
            </a:lvl8pPr>
            <a:lvl9pPr marL="4572503" indent="-268971" algn="l" defTabSz="1075883" rtl="0" eaLnBrk="1" latinLnBrk="0" hangingPunct="1">
              <a:lnSpc>
                <a:spcPct val="90000"/>
              </a:lnSpc>
              <a:spcBef>
                <a:spcPts val="588"/>
              </a:spcBef>
              <a:buFont typeface="Arial" panose="020B0604020202020204" pitchFamily="34" charset="0"/>
              <a:buChar char="•"/>
              <a:defRPr sz="2118" kern="1200">
                <a:solidFill>
                  <a:schemeClr val="tx1"/>
                </a:solidFill>
                <a:latin typeface="+mn-lt"/>
                <a:ea typeface="+mn-ea"/>
                <a:cs typeface="+mn-cs"/>
              </a:defRPr>
            </a:lvl9pPr>
          </a:lstStyle>
          <a:p>
            <a:pPr defTabSz="976845">
              <a:lnSpc>
                <a:spcPct val="110000"/>
              </a:lnSpc>
              <a:spcBef>
                <a:spcPts val="981"/>
              </a:spcBef>
            </a:pPr>
            <a:r>
              <a:rPr lang="en-US" sz="2333" b="1" kern="0">
                <a:solidFill>
                  <a:srgbClr val="0096A9"/>
                </a:solidFill>
                <a:latin typeface="Segoe UI" pitchFamily="34"/>
                <a:cs typeface="Segoe UI" pitchFamily="34"/>
              </a:rPr>
              <a:t>What We Did</a:t>
            </a:r>
          </a:p>
        </p:txBody>
      </p:sp>
      <p:sp>
        <p:nvSpPr>
          <p:cNvPr id="33" name="Content Placeholder 22">
            <a:extLst>
              <a:ext uri="{FF2B5EF4-FFF2-40B4-BE49-F238E27FC236}">
                <a16:creationId xmlns:a16="http://schemas.microsoft.com/office/drawing/2014/main" id="{8FDFFE91-A5EE-46B1-9970-C9F3D945980D}"/>
              </a:ext>
            </a:extLst>
          </p:cNvPr>
          <p:cNvSpPr txBox="1">
            <a:spLocks/>
          </p:cNvSpPr>
          <p:nvPr/>
        </p:nvSpPr>
        <p:spPr>
          <a:xfrm>
            <a:off x="381000" y="6004910"/>
            <a:ext cx="6705600" cy="602721"/>
          </a:xfrm>
          <a:prstGeom prst="rect">
            <a:avLst/>
          </a:prstGeom>
        </p:spPr>
        <p:txBody>
          <a:bodyPr vert="horz" lIns="76200" tIns="76200" rIns="76200" bIns="76200" rtlCol="0">
            <a:noAutofit/>
          </a:bodyPr>
          <a:lstStyle>
            <a:lvl1pPr marL="0" indent="0" algn="l" defTabSz="1075883" rtl="0" eaLnBrk="1" latinLnBrk="0" hangingPunct="1">
              <a:lnSpc>
                <a:spcPct val="120000"/>
              </a:lnSpc>
              <a:spcBef>
                <a:spcPts val="1200"/>
              </a:spcBef>
              <a:buFont typeface="Arial" panose="020B0604020202020204" pitchFamily="34" charset="0"/>
              <a:buNone/>
              <a:defRPr sz="1400" kern="1200">
                <a:solidFill>
                  <a:schemeClr val="tx1"/>
                </a:solidFill>
                <a:latin typeface="+mn-lt"/>
                <a:ea typeface="+mn-ea"/>
                <a:cs typeface="+mn-cs"/>
              </a:defRPr>
            </a:lvl1pPr>
            <a:lvl2pPr marL="537941" indent="0" algn="l" defTabSz="1075883" rtl="0" eaLnBrk="1" latinLnBrk="0" hangingPunct="1">
              <a:lnSpc>
                <a:spcPct val="120000"/>
              </a:lnSpc>
              <a:spcBef>
                <a:spcPts val="1200"/>
              </a:spcBef>
              <a:buFont typeface="Arial" panose="020B0604020202020204" pitchFamily="34" charset="0"/>
              <a:buNone/>
              <a:defRPr sz="1400" kern="1200">
                <a:solidFill>
                  <a:schemeClr val="tx1"/>
                </a:solidFill>
                <a:latin typeface="+mn-lt"/>
                <a:ea typeface="+mn-ea"/>
                <a:cs typeface="+mn-cs"/>
              </a:defRPr>
            </a:lvl2pPr>
            <a:lvl3pPr marL="1075883" indent="0" algn="l" defTabSz="1075883" rtl="0" eaLnBrk="1" latinLnBrk="0" hangingPunct="1">
              <a:lnSpc>
                <a:spcPct val="120000"/>
              </a:lnSpc>
              <a:spcBef>
                <a:spcPts val="1200"/>
              </a:spcBef>
              <a:buFont typeface="Arial" panose="020B0604020202020204" pitchFamily="34" charset="0"/>
              <a:buNone/>
              <a:defRPr sz="1400" kern="1200">
                <a:solidFill>
                  <a:schemeClr val="tx1"/>
                </a:solidFill>
                <a:latin typeface="+mn-lt"/>
                <a:ea typeface="+mn-ea"/>
                <a:cs typeface="+mn-cs"/>
              </a:defRPr>
            </a:lvl3pPr>
            <a:lvl4pPr marL="1613824" indent="0" algn="l" defTabSz="1075883" rtl="0" eaLnBrk="1" latinLnBrk="0" hangingPunct="1">
              <a:lnSpc>
                <a:spcPct val="120000"/>
              </a:lnSpc>
              <a:spcBef>
                <a:spcPts val="1200"/>
              </a:spcBef>
              <a:buFont typeface="Arial" panose="020B0604020202020204" pitchFamily="34" charset="0"/>
              <a:buNone/>
              <a:defRPr sz="1400" kern="1200">
                <a:solidFill>
                  <a:schemeClr val="tx1"/>
                </a:solidFill>
                <a:latin typeface="+mn-lt"/>
                <a:ea typeface="+mn-ea"/>
                <a:cs typeface="+mn-cs"/>
              </a:defRPr>
            </a:lvl4pPr>
            <a:lvl5pPr marL="2151766" indent="0" algn="l" defTabSz="1075883" rtl="0" eaLnBrk="1" latinLnBrk="0" hangingPunct="1">
              <a:lnSpc>
                <a:spcPct val="120000"/>
              </a:lnSpc>
              <a:spcBef>
                <a:spcPts val="1200"/>
              </a:spcBef>
              <a:buFont typeface="Arial" panose="020B0604020202020204" pitchFamily="34" charset="0"/>
              <a:buNone/>
              <a:defRPr sz="1400" kern="1200">
                <a:solidFill>
                  <a:schemeClr val="tx1"/>
                </a:solidFill>
                <a:latin typeface="+mn-lt"/>
                <a:ea typeface="+mn-ea"/>
                <a:cs typeface="+mn-cs"/>
              </a:defRPr>
            </a:lvl5pPr>
            <a:lvl6pPr marL="2958678" indent="-268971" algn="l" defTabSz="1075883" rtl="0" eaLnBrk="1" latinLnBrk="0" hangingPunct="1">
              <a:lnSpc>
                <a:spcPct val="90000"/>
              </a:lnSpc>
              <a:spcBef>
                <a:spcPts val="588"/>
              </a:spcBef>
              <a:buFont typeface="Arial" panose="020B0604020202020204" pitchFamily="34" charset="0"/>
              <a:buChar char="•"/>
              <a:defRPr sz="2118" kern="1200">
                <a:solidFill>
                  <a:schemeClr val="tx1"/>
                </a:solidFill>
                <a:latin typeface="+mn-lt"/>
                <a:ea typeface="+mn-ea"/>
                <a:cs typeface="+mn-cs"/>
              </a:defRPr>
            </a:lvl6pPr>
            <a:lvl7pPr marL="3496620" indent="-268971" algn="l" defTabSz="1075883" rtl="0" eaLnBrk="1" latinLnBrk="0" hangingPunct="1">
              <a:lnSpc>
                <a:spcPct val="90000"/>
              </a:lnSpc>
              <a:spcBef>
                <a:spcPts val="588"/>
              </a:spcBef>
              <a:buFont typeface="Arial" panose="020B0604020202020204" pitchFamily="34" charset="0"/>
              <a:buChar char="•"/>
              <a:defRPr sz="2118" kern="1200">
                <a:solidFill>
                  <a:schemeClr val="tx1"/>
                </a:solidFill>
                <a:latin typeface="+mn-lt"/>
                <a:ea typeface="+mn-ea"/>
                <a:cs typeface="+mn-cs"/>
              </a:defRPr>
            </a:lvl7pPr>
            <a:lvl8pPr marL="4034561" indent="-268971" algn="l" defTabSz="1075883" rtl="0" eaLnBrk="1" latinLnBrk="0" hangingPunct="1">
              <a:lnSpc>
                <a:spcPct val="90000"/>
              </a:lnSpc>
              <a:spcBef>
                <a:spcPts val="588"/>
              </a:spcBef>
              <a:buFont typeface="Arial" panose="020B0604020202020204" pitchFamily="34" charset="0"/>
              <a:buChar char="•"/>
              <a:defRPr sz="2118" kern="1200">
                <a:solidFill>
                  <a:schemeClr val="tx1"/>
                </a:solidFill>
                <a:latin typeface="+mn-lt"/>
                <a:ea typeface="+mn-ea"/>
                <a:cs typeface="+mn-cs"/>
              </a:defRPr>
            </a:lvl8pPr>
            <a:lvl9pPr marL="4572503" indent="-268971" algn="l" defTabSz="1075883" rtl="0" eaLnBrk="1" latinLnBrk="0" hangingPunct="1">
              <a:lnSpc>
                <a:spcPct val="90000"/>
              </a:lnSpc>
              <a:spcBef>
                <a:spcPts val="588"/>
              </a:spcBef>
              <a:buFont typeface="Arial" panose="020B0604020202020204" pitchFamily="34" charset="0"/>
              <a:buChar char="•"/>
              <a:defRPr sz="2118" kern="1200">
                <a:solidFill>
                  <a:schemeClr val="tx1"/>
                </a:solidFill>
                <a:latin typeface="+mn-lt"/>
                <a:ea typeface="+mn-ea"/>
                <a:cs typeface="+mn-cs"/>
              </a:defRPr>
            </a:lvl9pPr>
          </a:lstStyle>
          <a:p>
            <a:pPr marR="15603" defTabSz="896533">
              <a:spcBef>
                <a:spcPts val="1000"/>
              </a:spcBef>
            </a:pPr>
            <a:r>
              <a:rPr lang="en-US" sz="1333">
                <a:solidFill>
                  <a:prstClr val="black"/>
                </a:solidFill>
                <a:latin typeface="Calibri" panose="020F0502020204030204" pitchFamily="34" charset="0"/>
              </a:rPr>
              <a:t>The client was very satisfied with the resulting website and their marketing team was thoroughly impressed with the look and feel of the site. </a:t>
            </a:r>
          </a:p>
        </p:txBody>
      </p:sp>
      <p:sp>
        <p:nvSpPr>
          <p:cNvPr id="34" name="Text Placeholder 23">
            <a:extLst>
              <a:ext uri="{FF2B5EF4-FFF2-40B4-BE49-F238E27FC236}">
                <a16:creationId xmlns:a16="http://schemas.microsoft.com/office/drawing/2014/main" id="{295F666E-0B0D-43B8-8176-B7829D49EFA0}"/>
              </a:ext>
            </a:extLst>
          </p:cNvPr>
          <p:cNvSpPr txBox="1">
            <a:spLocks/>
          </p:cNvSpPr>
          <p:nvPr/>
        </p:nvSpPr>
        <p:spPr>
          <a:xfrm>
            <a:off x="381000" y="5547709"/>
            <a:ext cx="5334000" cy="322792"/>
          </a:xfrm>
          <a:prstGeom prst="rect">
            <a:avLst/>
          </a:prstGeom>
        </p:spPr>
        <p:txBody>
          <a:bodyPr vert="horz" lIns="76200" tIns="76200" rIns="76200" bIns="76200" rtlCol="0">
            <a:noAutofit/>
          </a:bodyPr>
          <a:lstStyle>
            <a:lvl1pPr marL="0" indent="0" algn="l" defTabSz="1075883" rtl="0" eaLnBrk="1" latinLnBrk="0" hangingPunct="1">
              <a:lnSpc>
                <a:spcPct val="90000"/>
              </a:lnSpc>
              <a:spcBef>
                <a:spcPts val="1177"/>
              </a:spcBef>
              <a:buFont typeface="Arial" panose="020B0604020202020204" pitchFamily="34" charset="0"/>
              <a:buNone/>
              <a:defRPr sz="2400" kern="1200">
                <a:solidFill>
                  <a:schemeClr val="tx1"/>
                </a:solidFill>
                <a:latin typeface="+mj-lt"/>
                <a:ea typeface="+mn-ea"/>
                <a:cs typeface="+mn-cs"/>
              </a:defRPr>
            </a:lvl1pPr>
            <a:lvl2pPr marL="537941" indent="0" algn="l" defTabSz="1075883" rtl="0" eaLnBrk="1" latinLnBrk="0" hangingPunct="1">
              <a:lnSpc>
                <a:spcPct val="90000"/>
              </a:lnSpc>
              <a:spcBef>
                <a:spcPts val="588"/>
              </a:spcBef>
              <a:buFont typeface="Arial" panose="020B0604020202020204" pitchFamily="34" charset="0"/>
              <a:buNone/>
              <a:defRPr sz="2400" kern="1200">
                <a:solidFill>
                  <a:schemeClr val="tx1"/>
                </a:solidFill>
                <a:latin typeface="+mj-lt"/>
                <a:ea typeface="+mn-ea"/>
                <a:cs typeface="+mn-cs"/>
              </a:defRPr>
            </a:lvl2pPr>
            <a:lvl3pPr marL="1075883" indent="0" algn="l" defTabSz="1075883" rtl="0" eaLnBrk="1" latinLnBrk="0" hangingPunct="1">
              <a:lnSpc>
                <a:spcPct val="90000"/>
              </a:lnSpc>
              <a:spcBef>
                <a:spcPts val="588"/>
              </a:spcBef>
              <a:buFont typeface="Arial" panose="020B0604020202020204" pitchFamily="34" charset="0"/>
              <a:buNone/>
              <a:defRPr sz="2400" kern="1200">
                <a:solidFill>
                  <a:schemeClr val="tx1"/>
                </a:solidFill>
                <a:latin typeface="+mj-lt"/>
                <a:ea typeface="+mn-ea"/>
                <a:cs typeface="+mn-cs"/>
              </a:defRPr>
            </a:lvl3pPr>
            <a:lvl4pPr marL="1613824" indent="0" algn="l" defTabSz="1075883" rtl="0" eaLnBrk="1" latinLnBrk="0" hangingPunct="1">
              <a:lnSpc>
                <a:spcPct val="90000"/>
              </a:lnSpc>
              <a:spcBef>
                <a:spcPts val="588"/>
              </a:spcBef>
              <a:buFont typeface="Arial" panose="020B0604020202020204" pitchFamily="34" charset="0"/>
              <a:buNone/>
              <a:defRPr sz="2400" kern="1200">
                <a:solidFill>
                  <a:schemeClr val="tx1"/>
                </a:solidFill>
                <a:latin typeface="+mj-lt"/>
                <a:ea typeface="+mn-ea"/>
                <a:cs typeface="+mn-cs"/>
              </a:defRPr>
            </a:lvl4pPr>
            <a:lvl5pPr marL="2151766" indent="0" algn="l" defTabSz="1075883" rtl="0" eaLnBrk="1" latinLnBrk="0" hangingPunct="1">
              <a:lnSpc>
                <a:spcPct val="90000"/>
              </a:lnSpc>
              <a:spcBef>
                <a:spcPts val="588"/>
              </a:spcBef>
              <a:buFont typeface="Arial" panose="020B0604020202020204" pitchFamily="34" charset="0"/>
              <a:buNone/>
              <a:defRPr sz="2400" kern="1200">
                <a:solidFill>
                  <a:schemeClr val="tx1"/>
                </a:solidFill>
                <a:latin typeface="+mj-lt"/>
                <a:ea typeface="+mn-ea"/>
                <a:cs typeface="+mn-cs"/>
              </a:defRPr>
            </a:lvl5pPr>
            <a:lvl6pPr marL="2958678" indent="-268971" algn="l" defTabSz="1075883" rtl="0" eaLnBrk="1" latinLnBrk="0" hangingPunct="1">
              <a:lnSpc>
                <a:spcPct val="90000"/>
              </a:lnSpc>
              <a:spcBef>
                <a:spcPts val="588"/>
              </a:spcBef>
              <a:buFont typeface="Arial" panose="020B0604020202020204" pitchFamily="34" charset="0"/>
              <a:buChar char="•"/>
              <a:defRPr sz="2118" kern="1200">
                <a:solidFill>
                  <a:schemeClr val="tx1"/>
                </a:solidFill>
                <a:latin typeface="+mn-lt"/>
                <a:ea typeface="+mn-ea"/>
                <a:cs typeface="+mn-cs"/>
              </a:defRPr>
            </a:lvl6pPr>
            <a:lvl7pPr marL="3496620" indent="-268971" algn="l" defTabSz="1075883" rtl="0" eaLnBrk="1" latinLnBrk="0" hangingPunct="1">
              <a:lnSpc>
                <a:spcPct val="90000"/>
              </a:lnSpc>
              <a:spcBef>
                <a:spcPts val="588"/>
              </a:spcBef>
              <a:buFont typeface="Arial" panose="020B0604020202020204" pitchFamily="34" charset="0"/>
              <a:buChar char="•"/>
              <a:defRPr sz="2118" kern="1200">
                <a:solidFill>
                  <a:schemeClr val="tx1"/>
                </a:solidFill>
                <a:latin typeface="+mn-lt"/>
                <a:ea typeface="+mn-ea"/>
                <a:cs typeface="+mn-cs"/>
              </a:defRPr>
            </a:lvl7pPr>
            <a:lvl8pPr marL="4034561" indent="-268971" algn="l" defTabSz="1075883" rtl="0" eaLnBrk="1" latinLnBrk="0" hangingPunct="1">
              <a:lnSpc>
                <a:spcPct val="90000"/>
              </a:lnSpc>
              <a:spcBef>
                <a:spcPts val="588"/>
              </a:spcBef>
              <a:buFont typeface="Arial" panose="020B0604020202020204" pitchFamily="34" charset="0"/>
              <a:buChar char="•"/>
              <a:defRPr sz="2118" kern="1200">
                <a:solidFill>
                  <a:schemeClr val="tx1"/>
                </a:solidFill>
                <a:latin typeface="+mn-lt"/>
                <a:ea typeface="+mn-ea"/>
                <a:cs typeface="+mn-cs"/>
              </a:defRPr>
            </a:lvl8pPr>
            <a:lvl9pPr marL="4572503" indent="-268971" algn="l" defTabSz="1075883" rtl="0" eaLnBrk="1" latinLnBrk="0" hangingPunct="1">
              <a:lnSpc>
                <a:spcPct val="90000"/>
              </a:lnSpc>
              <a:spcBef>
                <a:spcPts val="588"/>
              </a:spcBef>
              <a:buFont typeface="Arial" panose="020B0604020202020204" pitchFamily="34" charset="0"/>
              <a:buChar char="•"/>
              <a:defRPr sz="2118" kern="1200">
                <a:solidFill>
                  <a:schemeClr val="tx1"/>
                </a:solidFill>
                <a:latin typeface="+mn-lt"/>
                <a:ea typeface="+mn-ea"/>
                <a:cs typeface="+mn-cs"/>
              </a:defRPr>
            </a:lvl9pPr>
          </a:lstStyle>
          <a:p>
            <a:pPr defTabSz="896533">
              <a:spcBef>
                <a:spcPts val="981"/>
              </a:spcBef>
            </a:pPr>
            <a:r>
              <a:rPr lang="en-US" sz="2333" b="1" kern="0">
                <a:solidFill>
                  <a:srgbClr val="0096A9"/>
                </a:solidFill>
                <a:latin typeface="Segoe UI" pitchFamily="34"/>
                <a:cs typeface="Segoe UI" pitchFamily="34"/>
              </a:rPr>
              <a:t>Results</a:t>
            </a:r>
          </a:p>
        </p:txBody>
      </p:sp>
      <p:pic>
        <p:nvPicPr>
          <p:cNvPr id="2050" name="Picture 2" descr="Thales Academy - TalentEd Hire">
            <a:extLst>
              <a:ext uri="{FF2B5EF4-FFF2-40B4-BE49-F238E27FC236}">
                <a16:creationId xmlns:a16="http://schemas.microsoft.com/office/drawing/2014/main" id="{81347E06-C8B6-4654-B0A7-4B2C110CF93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08263" y="1076324"/>
            <a:ext cx="3326222" cy="7919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130445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heme/theme1.xml><?xml version="1.0" encoding="utf-8"?>
<a:theme xmlns:a="http://schemas.openxmlformats.org/drawingml/2006/main" name="Custom Design">
  <a:themeElements>
    <a:clrScheme name="Affirma">
      <a:dk1>
        <a:sysClr val="windowText" lastClr="000000"/>
      </a:dk1>
      <a:lt1>
        <a:sysClr val="window" lastClr="FFFFFF"/>
      </a:lt1>
      <a:dk2>
        <a:srgbClr val="44546A"/>
      </a:dk2>
      <a:lt2>
        <a:srgbClr val="E7E6E6"/>
      </a:lt2>
      <a:accent1>
        <a:srgbClr val="235A5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1">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ffirma_QBR-CI_FY18 Q2_Prep(Updated)" id="{60F98659-98E9-4C4D-9310-9510EF3F70E3}" vid="{65065986-2AC3-4681-8D2A-70BCEC6AD53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D23BCBB7020E34DAE994A365BA94206" ma:contentTypeVersion="12" ma:contentTypeDescription="Create a new document." ma:contentTypeScope="" ma:versionID="b1c940a28d9f7ed7841dd66e388476ed">
  <xsd:schema xmlns:xsd="http://www.w3.org/2001/XMLSchema" xmlns:xs="http://www.w3.org/2001/XMLSchema" xmlns:p="http://schemas.microsoft.com/office/2006/metadata/properties" xmlns:ns2="f0ee8362-fa7e-4bc9-ab88-7dcfb17cb19b" targetNamespace="http://schemas.microsoft.com/office/2006/metadata/properties" ma:root="true" ma:fieldsID="8c9fb4aa225d81f58c6fca2e551d2526" ns2:_="">
    <xsd:import namespace="f0ee8362-fa7e-4bc9-ab88-7dcfb17cb19b"/>
    <xsd:element name="properties">
      <xsd:complexType>
        <xsd:sequence>
          <xsd:element name="documentManagement">
            <xsd:complexType>
              <xsd:all>
                <xsd:element ref="ns2:BusinessUnit" minOccurs="0"/>
                <xsd:element ref="ns2:Industries" minOccurs="0"/>
                <xsd:element ref="ns2:Solutions" minOccurs="0"/>
                <xsd:element ref="ns2:PlatTech" minOccurs="0"/>
                <xsd:element ref="ns2:Notes0" minOccurs="0"/>
                <xsd:element ref="ns2:Named_x0020_Account" minOccurs="0"/>
                <xsd:element ref="ns2:MediaServiceMetadata" minOccurs="0"/>
                <xsd:element ref="ns2:MediaServiceFastMetadata" minOccurs="0"/>
                <xsd:element ref="ns2:MediaServiceSearchProperties" minOccurs="0"/>
                <xsd:element ref="ns2:MediaServiceObjectDetectorVersions" minOccurs="0"/>
                <xsd:element ref="ns2:ProjectCompletionDate" minOccurs="0"/>
                <xsd:element ref="ns2:ApprovedByClien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0ee8362-fa7e-4bc9-ab88-7dcfb17cb19b" elementFormDefault="qualified">
    <xsd:import namespace="http://schemas.microsoft.com/office/2006/documentManagement/types"/>
    <xsd:import namespace="http://schemas.microsoft.com/office/infopath/2007/PartnerControls"/>
    <xsd:element name="BusinessUnit" ma:index="8" nillable="true" ma:displayName="Business Unit" ma:internalName="BusinessUnit">
      <xsd:complexType>
        <xsd:complexContent>
          <xsd:extension base="dms:MultiChoice">
            <xsd:sequence>
              <xsd:element name="Value" maxOccurs="unbounded" minOccurs="0" nillable="true">
                <xsd:simpleType>
                  <xsd:restriction base="dms:Choice">
                    <xsd:enumeration value="Business Process Outsourcing"/>
                    <xsd:enumeration value="Content and Change Management"/>
                    <xsd:enumeration value="Creative"/>
                    <xsd:enumeration value="Custom Development"/>
                    <xsd:enumeration value="Customer Relationship Management"/>
                    <xsd:enumeration value="Data and Analytics"/>
                    <xsd:enumeration value="Engagement Marketing"/>
                    <xsd:enumeration value="Infrastructure"/>
                    <xsd:enumeration value="Marketing Services"/>
                    <xsd:enumeration value="Modern Workplace"/>
                    <xsd:enumeration value="NetSuite"/>
                  </xsd:restriction>
                </xsd:simpleType>
              </xsd:element>
            </xsd:sequence>
          </xsd:extension>
        </xsd:complexContent>
      </xsd:complexType>
    </xsd:element>
    <xsd:element name="Industries" ma:index="9" nillable="true" ma:displayName="Industries" ma:format="Dropdown" ma:internalName="Industries">
      <xsd:complexType>
        <xsd:complexContent>
          <xsd:extension base="dms:MultiChoice">
            <xsd:sequence>
              <xsd:element name="Value" maxOccurs="unbounded" minOccurs="0" nillable="true">
                <xsd:simpleType>
                  <xsd:restriction base="dms:Choice">
                    <xsd:enumeration value="Aerospace"/>
                    <xsd:enumeration value="Agriculture"/>
                    <xsd:enumeration value="Agriculture Food"/>
                    <xsd:enumeration value="AI / AI Models"/>
                    <xsd:enumeration value="B2B"/>
                    <xsd:enumeration value="B2C"/>
                    <xsd:enumeration value="Chemical"/>
                    <xsd:enumeration value="Construction"/>
                    <xsd:enumeration value="Defence"/>
                    <xsd:enumeration value="Education"/>
                    <xsd:enumeration value="Energy"/>
                    <xsd:enumeration value="Engineering"/>
                    <xsd:enumeration value="Entertainment"/>
                    <xsd:enumeration value="Financial Services"/>
                    <xsd:enumeration value="Food"/>
                    <xsd:enumeration value="Government"/>
                    <xsd:enumeration value="Healthcare"/>
                    <xsd:enumeration value="Hospitality"/>
                    <xsd:enumeration value="Legal"/>
                    <xsd:enumeration value="Life Sciences"/>
                    <xsd:enumeration value="Manufacturing"/>
                    <xsd:enumeration value="Media"/>
                    <xsd:enumeration value="Non-Profit"/>
                    <xsd:enumeration value="Real Estate"/>
                    <xsd:enumeration value="Retail"/>
                    <xsd:enumeration value="Services"/>
                    <xsd:enumeration value="Technology"/>
                    <xsd:enumeration value="Telecommunications"/>
                    <xsd:enumeration value="Transportation"/>
                    <xsd:enumeration value="Water"/>
                    <xsd:enumeration value="Wellness"/>
                    <xsd:enumeration value="BPO"/>
                  </xsd:restriction>
                </xsd:simpleType>
              </xsd:element>
            </xsd:sequence>
          </xsd:extension>
        </xsd:complexContent>
      </xsd:complexType>
    </xsd:element>
    <xsd:element name="Solutions" ma:index="10" nillable="true" ma:displayName="Solutions" ma:format="Dropdown" ma:internalName="Solutions">
      <xsd:complexType>
        <xsd:complexContent>
          <xsd:extension base="dms:MultiChoice">
            <xsd:sequence>
              <xsd:element name="Value" maxOccurs="unbounded" minOccurs="0" nillable="true">
                <xsd:simpleType>
                  <xsd:restriction base="dms:Choice">
                    <xsd:enumeration value="ABM Marketing"/>
                    <xsd:enumeration value="AI"/>
                    <xsd:enumeration value="Audit"/>
                    <xsd:enumeration value="Change Management"/>
                    <xsd:enumeration value="Cloud"/>
                    <xsd:enumeration value="Configurations"/>
                    <xsd:enumeration value="Content"/>
                    <xsd:enumeration value="Customer &amp; Partner Support BPO"/>
                    <xsd:enumeration value="Customer / Partner Portal"/>
                    <xsd:enumeration value="Custom Search"/>
                    <xsd:enumeration value="Cybersecurity"/>
                    <xsd:enumeration value="Data Analytics"/>
                    <xsd:enumeration value="Design"/>
                    <xsd:enumeration value="Email Campaigns"/>
                    <xsd:enumeration value="Event support"/>
                    <xsd:enumeration value="HelpDesk Outsourcing BPO"/>
                    <xsd:enumeration value="Integrations"/>
                    <xsd:enumeration value="Intranet / Extranet"/>
                    <xsd:enumeration value="IoT"/>
                    <xsd:enumeration value="Link Building"/>
                    <xsd:enumeration value="Marketing Automation"/>
                    <xsd:enumeration value="Marketing Strategy"/>
                    <xsd:enumeration value="Marketing Technology"/>
                    <xsd:enumeration value="Migrations"/>
                    <xsd:enumeration value="Mobile Application"/>
                    <xsd:enumeration value="Organic Social Media"/>
                    <xsd:enumeration value="PPC"/>
                    <xsd:enumeration value="Personas &amp; Journey Mapping"/>
                    <xsd:enumeration value="Process Automation"/>
                    <xsd:enumeration value="Product Development"/>
                    <xsd:enumeration value="Research"/>
                    <xsd:enumeration value="SEO/ AEO"/>
                    <xsd:enumeration value="SPFx"/>
                    <xsd:enumeration value="Training"/>
                    <xsd:enumeration value="UX/ UI Design"/>
                    <xsd:enumeration value="Video Production"/>
                    <xsd:enumeration value="Webinars"/>
                    <xsd:enumeration value="Websites"/>
                    <xsd:enumeration value="DevOps"/>
                  </xsd:restriction>
                </xsd:simpleType>
              </xsd:element>
            </xsd:sequence>
          </xsd:extension>
        </xsd:complexContent>
      </xsd:complexType>
    </xsd:element>
    <xsd:element name="PlatTech" ma:index="11" nillable="true" ma:displayName="Platform / Technology" ma:format="Dropdown" ma:internalName="PlatTech">
      <xsd:complexType>
        <xsd:complexContent>
          <xsd:extension base="dms:MultiChoice">
            <xsd:sequence>
              <xsd:element name="Value" maxOccurs="unbounded" minOccurs="0" nillable="true">
                <xsd:simpleType>
                  <xsd:restriction base="dms:Choice">
                    <xsd:enumeration value=".NET"/>
                    <xsd:enumeration value="Android App"/>
                    <xsd:enumeration value="AWS"/>
                    <xsd:enumeration value="Angular"/>
                    <xsd:enumeration value="Azure"/>
                    <xsd:enumeration value="Azure DevOps"/>
                    <xsd:enumeration value="Boomi"/>
                    <xsd:enumeration value="Drupal"/>
                    <xsd:enumeration value="Dynamics"/>
                    <xsd:enumeration value="Flutter"/>
                    <xsd:enumeration value="GCP"/>
                    <xsd:enumeration value="Google"/>
                    <xsd:enumeration value="Great Plains"/>
                    <xsd:enumeration value="Hootsuite"/>
                    <xsd:enumeration value="HubSpot"/>
                    <xsd:enumeration value="iOS App"/>
                    <xsd:enumeration value="Java"/>
                    <xsd:enumeration value="Kentico"/>
                    <xsd:enumeration value="Looker Studio"/>
                    <xsd:enumeration value="Mobile App"/>
                    <xsd:enumeration value="Marketo / Adobe"/>
                    <xsd:enumeration value="NetSuite"/>
                    <xsd:enumeration value="O365"/>
                    <xsd:enumeration value="OneDrive"/>
                    <xsd:enumeration value="PowerSuite"/>
                    <xsd:enumeration value="Power BI"/>
                    <xsd:enumeration value="QuickBooks"/>
                    <xsd:enumeration value="React"/>
                    <xsd:enumeration value="React Native"/>
                    <xsd:enumeration value="Sage"/>
                    <xsd:enumeration value="Salesforce"/>
                    <xsd:enumeration value="Salesforce Experience Cloud"/>
                    <xsd:enumeration value="Salesforce Marketing Cloud"/>
                    <xsd:enumeration value="Salesforce CPQ"/>
                    <xsd:enumeration value="Salesforce Pardot"/>
                    <xsd:enumeration value="SharePoint"/>
                    <xsd:enumeration value="Shopify"/>
                    <xsd:enumeration value="Sitecore"/>
                    <xsd:enumeration value="Sitefinity"/>
                    <xsd:enumeration value="Snowflake"/>
                    <xsd:enumeration value="Sprinklr"/>
                    <xsd:enumeration value="SproutSocial"/>
                    <xsd:enumeration value="Tableau"/>
                    <xsd:enumeration value="WP Engine"/>
                    <xsd:enumeration value="Webflow"/>
                    <xsd:enumeration value="WooCommerce"/>
                    <xsd:enumeration value="WordPress"/>
                    <xsd:enumeration value="Zoho"/>
                    <xsd:enumeration value="Power Apps"/>
                    <xsd:enumeration value="Teams"/>
                    <xsd:enumeration value="Azure Data Factory"/>
                    <xsd:enumeration value="Zendesk"/>
                    <xsd:enumeration value="Business Central"/>
                    <xsd:enumeration value="Viva"/>
                  </xsd:restriction>
                </xsd:simpleType>
              </xsd:element>
            </xsd:sequence>
          </xsd:extension>
        </xsd:complexContent>
      </xsd:complexType>
    </xsd:element>
    <xsd:element name="Notes0" ma:index="12" nillable="true" ma:displayName="Notes" ma:internalName="Notes0">
      <xsd:simpleType>
        <xsd:restriction base="dms:Text">
          <xsd:maxLength value="255"/>
        </xsd:restriction>
      </xsd:simpleType>
    </xsd:element>
    <xsd:element name="Named_x0020_Account" ma:index="13" nillable="true" ma:displayName="Named Account" ma:format="Dropdown" ma:internalName="Named_x0020_Account">
      <xsd:simpleType>
        <xsd:restriction base="dms:Choice">
          <xsd:enumeration value="Microsoft"/>
          <xsd:enumeration value="Meta"/>
          <xsd:enumeration value="Amazon"/>
        </xsd:restriction>
      </xsd:simpleType>
    </xsd:element>
    <xsd:element name="MediaServiceMetadata" ma:index="14" nillable="true" ma:displayName="MediaServiceMetadata" ma:hidden="true" ma:internalName="MediaServiceMetadata" ma:readOnly="true">
      <xsd:simpleType>
        <xsd:restriction base="dms:Note"/>
      </xsd:simpleType>
    </xsd:element>
    <xsd:element name="MediaServiceFastMetadata" ma:index="15" nillable="true" ma:displayName="MediaServiceFastMetadata" ma:hidden="true" ma:internalName="MediaServiceFastMetadata" ma:readOnly="true">
      <xsd:simpleType>
        <xsd:restriction base="dms:Note"/>
      </xsd:simpleType>
    </xsd:element>
    <xsd:element name="MediaServiceSearchProperties" ma:index="16" nillable="true" ma:displayName="MediaServiceSearchProperties" ma:hidden="true" ma:internalName="MediaServiceSearchProperties" ma:readOnly="true">
      <xsd:simpleType>
        <xsd:restriction base="dms:Note"/>
      </xsd:simpleType>
    </xsd:element>
    <xsd:element name="MediaServiceObjectDetectorVersions" ma:index="17" nillable="true" ma:displayName="MediaServiceObjectDetectorVersions" ma:hidden="true" ma:indexed="true" ma:internalName="MediaServiceObjectDetectorVersions" ma:readOnly="true">
      <xsd:simpleType>
        <xsd:restriction base="dms:Text"/>
      </xsd:simpleType>
    </xsd:element>
    <xsd:element name="ProjectCompletionDate" ma:index="18" nillable="true" ma:displayName="Project Completion Date" ma:format="DateOnly" ma:internalName="ProjectCompletionDate">
      <xsd:simpleType>
        <xsd:restriction base="dms:DateTime"/>
      </xsd:simpleType>
    </xsd:element>
    <xsd:element name="ApprovedByClient" ma:index="19" nillable="true" ma:displayName="Approved By Client" ma:default="0" ma:format="Dropdown" ma:internalName="ApprovedByClient">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BusinessUnit xmlns="f0ee8362-fa7e-4bc9-ab88-7dcfb17cb19b">
      <Value>Custom Development</Value>
      <Value>Creative</Value>
    </BusinessUnit>
    <Solutions xmlns="f0ee8362-fa7e-4bc9-ab88-7dcfb17cb19b">
      <Value>Websites</Value>
    </Solutions>
    <Industries xmlns="f0ee8362-fa7e-4bc9-ab88-7dcfb17cb19b">
      <Value>Manufacturing</Value>
    </Industries>
    <Notes0 xmlns="f0ee8362-fa7e-4bc9-ab88-7dcfb17cb19b" xsi:nil="true"/>
    <PlatTech xmlns="f0ee8362-fa7e-4bc9-ab88-7dcfb17cb19b" xsi:nil="true"/>
    <Named_x0020_Account xmlns="f0ee8362-fa7e-4bc9-ab88-7dcfb17cb19b" xsi:nil="true"/>
    <ApprovedByClient xmlns="f0ee8362-fa7e-4bc9-ab88-7dcfb17cb19b">false</ApprovedByClient>
    <ProjectCompletionDate xmlns="f0ee8362-fa7e-4bc9-ab88-7dcfb17cb19b" xsi:nil="true"/>
  </documentManagement>
</p:properties>
</file>

<file path=customXml/item4.xml><?xml version="1.0" encoding="utf-8"?>
<?mso-contentType ?>
<customXsn xmlns="http://schemas.microsoft.com/office/2006/metadata/customXsn">
  <xsnLocation/>
  <cached>True</cached>
  <openByDefault>False</openByDefault>
  <xsnScope/>
</customXsn>
</file>

<file path=customXml/itemProps1.xml><?xml version="1.0" encoding="utf-8"?>
<ds:datastoreItem xmlns:ds="http://schemas.openxmlformats.org/officeDocument/2006/customXml" ds:itemID="{39BC28D1-E74B-4030-B3AC-4B35DE8598B0}"/>
</file>

<file path=customXml/itemProps2.xml><?xml version="1.0" encoding="utf-8"?>
<ds:datastoreItem xmlns:ds="http://schemas.openxmlformats.org/officeDocument/2006/customXml" ds:itemID="{4D671E36-1927-40CC-BA67-E64D4D70F15B}"/>
</file>

<file path=customXml/itemProps3.xml><?xml version="1.0" encoding="utf-8"?>
<ds:datastoreItem xmlns:ds="http://schemas.openxmlformats.org/officeDocument/2006/customXml" ds:itemID="{7D6C7552-9CB4-4086-A844-DB7C6AF2E7A3}"/>
</file>

<file path=customXml/itemProps4.xml><?xml version="1.0" encoding="utf-8"?>
<ds:datastoreItem xmlns:ds="http://schemas.openxmlformats.org/officeDocument/2006/customXml" ds:itemID="{EEE55FA2-EC87-4144-A7E2-45413BFB8B02}"/>
</file>

<file path=docProps/app.xml><?xml version="1.0" encoding="utf-8"?>
<Properties xmlns="http://schemas.openxmlformats.org/officeDocument/2006/extended-properties" xmlns:vt="http://schemas.openxmlformats.org/officeDocument/2006/docPropsVTypes">
  <TotalTime>0</TotalTime>
  <Words>190</Words>
  <Application>Microsoft Office PowerPoint</Application>
  <PresentationFormat>Widescreen</PresentationFormat>
  <Paragraphs>12</Paragraphs>
  <Slides>1</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vt:i4>
      </vt:variant>
    </vt:vector>
  </HeadingPairs>
  <TitlesOfParts>
    <vt:vector size="7" baseType="lpstr">
      <vt:lpstr>Arial</vt:lpstr>
      <vt:lpstr>Calibri</vt:lpstr>
      <vt:lpstr>Segoe UI</vt:lpstr>
      <vt:lpstr>Segoe UI Light</vt:lpstr>
      <vt:lpstr>Segoe UI Semilight</vt:lpstr>
      <vt:lpstr>Custom Design</vt:lpstr>
      <vt:lpstr>Thales Academy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Thales Academy</dc:title>
  <dc:creator>Brendan Murphy</dc:creator>
  <cp:lastModifiedBy>Brendan Murphy</cp:lastModifiedBy>
  <cp:revision>1</cp:revision>
  <dcterms:created xsi:type="dcterms:W3CDTF">2020-09-01T00:07:00Z</dcterms:created>
  <dcterms:modified xsi:type="dcterms:W3CDTF">2020-09-01T00:07:14Z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0x0101000D23BCBB7020E34DAE994A365BA94206</vt:lpwstr>
  </property>
  <property fmtid="{D5CDD505-2E9C-101B-9397-08002B2CF9AE}" pid="3" name="Platforms">
    <vt:lpwstr>;#Custom Built;#</vt:lpwstr>
  </property>
</Properties>
</file>